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0" r:id="rId4"/>
    <p:sldId id="257" r:id="rId5"/>
    <p:sldId id="259" r:id="rId6"/>
    <p:sldId id="261" r:id="rId7"/>
    <p:sldId id="277" r:id="rId8"/>
    <p:sldId id="287" r:id="rId9"/>
    <p:sldId id="268" r:id="rId10"/>
    <p:sldId id="271" r:id="rId11"/>
    <p:sldId id="272" r:id="rId12"/>
    <p:sldId id="278" r:id="rId13"/>
    <p:sldId id="265" r:id="rId14"/>
    <p:sldId id="266" r:id="rId15"/>
    <p:sldId id="267" r:id="rId16"/>
    <p:sldId id="273" r:id="rId17"/>
    <p:sldId id="276" r:id="rId18"/>
    <p:sldId id="284" r:id="rId19"/>
    <p:sldId id="282" r:id="rId20"/>
    <p:sldId id="283" r:id="rId21"/>
    <p:sldId id="285" r:id="rId22"/>
    <p:sldId id="2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3E8B104-98C2-41EE-8E67-F396F0281735}">
          <p14:sldIdLst>
            <p14:sldId id="256"/>
            <p14:sldId id="279"/>
            <p14:sldId id="280"/>
            <p14:sldId id="257"/>
            <p14:sldId id="259"/>
            <p14:sldId id="261"/>
            <p14:sldId id="277"/>
            <p14:sldId id="287"/>
            <p14:sldId id="268"/>
            <p14:sldId id="271"/>
            <p14:sldId id="272"/>
            <p14:sldId id="278"/>
            <p14:sldId id="265"/>
            <p14:sldId id="266"/>
            <p14:sldId id="267"/>
            <p14:sldId id="273"/>
            <p14:sldId id="276"/>
            <p14:sldId id="284"/>
            <p14:sldId id="282"/>
          </p14:sldIdLst>
        </p14:section>
        <p14:section name="Untitled Section" id="{F55D6473-FFCF-430A-817D-19E0B52795E6}">
          <p14:sldIdLst>
            <p14:sldId id="283"/>
            <p14:sldId id="285"/>
            <p14:sldId id="2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B2B309-223B-4740-BCE8-49D003A2450C}"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4DA1B8AA-1D36-4FEE-BAE3-3A5148E28EB3}">
      <dgm:prSet/>
      <dgm:spPr/>
      <dgm:t>
        <a:bodyPr/>
        <a:lstStyle/>
        <a:p>
          <a:r>
            <a:rPr lang="en-US"/>
            <a:t>Wine</a:t>
          </a:r>
        </a:p>
      </dgm:t>
    </dgm:pt>
    <dgm:pt modelId="{9BDEB344-FF8B-4504-91F6-A168D6D25DC6}" type="parTrans" cxnId="{1F5788FA-C486-423B-B46C-EAA9EC187ED8}">
      <dgm:prSet/>
      <dgm:spPr/>
      <dgm:t>
        <a:bodyPr/>
        <a:lstStyle/>
        <a:p>
          <a:endParaRPr lang="en-US"/>
        </a:p>
      </dgm:t>
    </dgm:pt>
    <dgm:pt modelId="{7FB47B89-63F4-441C-B248-60479D2F3A11}" type="sibTrans" cxnId="{1F5788FA-C486-423B-B46C-EAA9EC187ED8}">
      <dgm:prSet/>
      <dgm:spPr/>
      <dgm:t>
        <a:bodyPr/>
        <a:lstStyle/>
        <a:p>
          <a:endParaRPr lang="en-US"/>
        </a:p>
      </dgm:t>
    </dgm:pt>
    <dgm:pt modelId="{49116ABE-5A0C-49AE-B857-47C68021FFF7}">
      <dgm:prSet/>
      <dgm:spPr/>
      <dgm:t>
        <a:bodyPr/>
        <a:lstStyle/>
        <a:p>
          <a:r>
            <a:rPr lang="en-US"/>
            <a:t>Malt</a:t>
          </a:r>
        </a:p>
      </dgm:t>
    </dgm:pt>
    <dgm:pt modelId="{67FDFF0D-6D34-4A73-8F06-DA0052E2BAEE}" type="parTrans" cxnId="{58791D28-3E89-44DB-9CD2-7C6279051491}">
      <dgm:prSet/>
      <dgm:spPr/>
      <dgm:t>
        <a:bodyPr/>
        <a:lstStyle/>
        <a:p>
          <a:endParaRPr lang="en-US"/>
        </a:p>
      </dgm:t>
    </dgm:pt>
    <dgm:pt modelId="{34794BB8-F2D5-435F-86DA-1B15FD1BF707}" type="sibTrans" cxnId="{58791D28-3E89-44DB-9CD2-7C6279051491}">
      <dgm:prSet/>
      <dgm:spPr/>
      <dgm:t>
        <a:bodyPr/>
        <a:lstStyle/>
        <a:p>
          <a:endParaRPr lang="en-US"/>
        </a:p>
      </dgm:t>
    </dgm:pt>
    <dgm:pt modelId="{4CAEB0E2-B496-406F-8954-771A59A1D157}">
      <dgm:prSet/>
      <dgm:spPr/>
      <dgm:t>
        <a:bodyPr/>
        <a:lstStyle/>
        <a:p>
          <a:r>
            <a:rPr lang="en-US"/>
            <a:t>Spirits</a:t>
          </a:r>
        </a:p>
      </dgm:t>
    </dgm:pt>
    <dgm:pt modelId="{F7AADD14-3115-45FC-9C15-F9DAC9CEDE82}" type="parTrans" cxnId="{5791B2BB-6488-4AB1-9CA5-02C2A53BFE78}">
      <dgm:prSet/>
      <dgm:spPr/>
      <dgm:t>
        <a:bodyPr/>
        <a:lstStyle/>
        <a:p>
          <a:endParaRPr lang="en-US"/>
        </a:p>
      </dgm:t>
    </dgm:pt>
    <dgm:pt modelId="{55E92CA4-3667-41A8-AF18-BF82C66F5150}" type="sibTrans" cxnId="{5791B2BB-6488-4AB1-9CA5-02C2A53BFE78}">
      <dgm:prSet/>
      <dgm:spPr/>
      <dgm:t>
        <a:bodyPr/>
        <a:lstStyle/>
        <a:p>
          <a:endParaRPr lang="en-US"/>
        </a:p>
      </dgm:t>
    </dgm:pt>
    <dgm:pt modelId="{E6AD0F0E-A60C-4CED-AA5A-7EE63D0B3C75}">
      <dgm:prSet/>
      <dgm:spPr/>
      <dgm:t>
        <a:bodyPr/>
        <a:lstStyle/>
        <a:p>
          <a:r>
            <a:rPr lang="en-US"/>
            <a:t>Combo/VP (Variety Pack)</a:t>
          </a:r>
        </a:p>
      </dgm:t>
    </dgm:pt>
    <dgm:pt modelId="{D8BD474D-757D-43F8-8071-1A1AAA09876C}" type="parTrans" cxnId="{E77FA80B-45C7-4EC0-92F0-5B20E2A6275A}">
      <dgm:prSet/>
      <dgm:spPr/>
      <dgm:t>
        <a:bodyPr/>
        <a:lstStyle/>
        <a:p>
          <a:endParaRPr lang="en-US"/>
        </a:p>
      </dgm:t>
    </dgm:pt>
    <dgm:pt modelId="{7CC7E00B-97F6-437D-81F0-73075E2C9775}" type="sibTrans" cxnId="{E77FA80B-45C7-4EC0-92F0-5B20E2A6275A}">
      <dgm:prSet/>
      <dgm:spPr/>
      <dgm:t>
        <a:bodyPr/>
        <a:lstStyle/>
        <a:p>
          <a:endParaRPr lang="en-US"/>
        </a:p>
      </dgm:t>
    </dgm:pt>
    <dgm:pt modelId="{0CBA9852-A44C-4ACD-8BE7-32BAA6904A92}" type="pres">
      <dgm:prSet presAssocID="{20B2B309-223B-4740-BCE8-49D003A2450C}" presName="vert0" presStyleCnt="0">
        <dgm:presLayoutVars>
          <dgm:dir/>
          <dgm:animOne val="branch"/>
          <dgm:animLvl val="lvl"/>
        </dgm:presLayoutVars>
      </dgm:prSet>
      <dgm:spPr/>
    </dgm:pt>
    <dgm:pt modelId="{36D2BA08-2C53-4EC0-BAAE-9FE84FD92E23}" type="pres">
      <dgm:prSet presAssocID="{4DA1B8AA-1D36-4FEE-BAE3-3A5148E28EB3}" presName="thickLine" presStyleLbl="alignNode1" presStyleIdx="0" presStyleCnt="4"/>
      <dgm:spPr/>
    </dgm:pt>
    <dgm:pt modelId="{B18EE444-57CD-4BDD-9636-D510E983A8B9}" type="pres">
      <dgm:prSet presAssocID="{4DA1B8AA-1D36-4FEE-BAE3-3A5148E28EB3}" presName="horz1" presStyleCnt="0"/>
      <dgm:spPr/>
    </dgm:pt>
    <dgm:pt modelId="{F4E6D48B-2735-4E14-9927-097F578C0AC1}" type="pres">
      <dgm:prSet presAssocID="{4DA1B8AA-1D36-4FEE-BAE3-3A5148E28EB3}" presName="tx1" presStyleLbl="revTx" presStyleIdx="0" presStyleCnt="4"/>
      <dgm:spPr/>
    </dgm:pt>
    <dgm:pt modelId="{5837BFB6-C84F-40E6-8043-F21008632FBE}" type="pres">
      <dgm:prSet presAssocID="{4DA1B8AA-1D36-4FEE-BAE3-3A5148E28EB3}" presName="vert1" presStyleCnt="0"/>
      <dgm:spPr/>
    </dgm:pt>
    <dgm:pt modelId="{42D676FB-A34C-4D39-8339-3EE4C595540B}" type="pres">
      <dgm:prSet presAssocID="{49116ABE-5A0C-49AE-B857-47C68021FFF7}" presName="thickLine" presStyleLbl="alignNode1" presStyleIdx="1" presStyleCnt="4"/>
      <dgm:spPr/>
    </dgm:pt>
    <dgm:pt modelId="{B5B5B569-9494-4C5A-B519-18B2276A2805}" type="pres">
      <dgm:prSet presAssocID="{49116ABE-5A0C-49AE-B857-47C68021FFF7}" presName="horz1" presStyleCnt="0"/>
      <dgm:spPr/>
    </dgm:pt>
    <dgm:pt modelId="{47982E6F-6AF0-477D-B290-82E35E6D9F51}" type="pres">
      <dgm:prSet presAssocID="{49116ABE-5A0C-49AE-B857-47C68021FFF7}" presName="tx1" presStyleLbl="revTx" presStyleIdx="1" presStyleCnt="4"/>
      <dgm:spPr/>
    </dgm:pt>
    <dgm:pt modelId="{07F72AA9-314F-4C3B-9915-B9F6AAB56895}" type="pres">
      <dgm:prSet presAssocID="{49116ABE-5A0C-49AE-B857-47C68021FFF7}" presName="vert1" presStyleCnt="0"/>
      <dgm:spPr/>
    </dgm:pt>
    <dgm:pt modelId="{5E2039F8-82AA-4450-8DAA-A99D7844D21C}" type="pres">
      <dgm:prSet presAssocID="{4CAEB0E2-B496-406F-8954-771A59A1D157}" presName="thickLine" presStyleLbl="alignNode1" presStyleIdx="2" presStyleCnt="4"/>
      <dgm:spPr/>
    </dgm:pt>
    <dgm:pt modelId="{E9B3A846-D811-42B5-9E35-A960293704A7}" type="pres">
      <dgm:prSet presAssocID="{4CAEB0E2-B496-406F-8954-771A59A1D157}" presName="horz1" presStyleCnt="0"/>
      <dgm:spPr/>
    </dgm:pt>
    <dgm:pt modelId="{A8D40094-2976-4BE2-9D51-4A3C86AB2D32}" type="pres">
      <dgm:prSet presAssocID="{4CAEB0E2-B496-406F-8954-771A59A1D157}" presName="tx1" presStyleLbl="revTx" presStyleIdx="2" presStyleCnt="4"/>
      <dgm:spPr/>
    </dgm:pt>
    <dgm:pt modelId="{274AB0B8-D6EE-460C-B2B7-2C1F7EF8C21C}" type="pres">
      <dgm:prSet presAssocID="{4CAEB0E2-B496-406F-8954-771A59A1D157}" presName="vert1" presStyleCnt="0"/>
      <dgm:spPr/>
    </dgm:pt>
    <dgm:pt modelId="{63E007E0-24BC-42ED-90E0-C6AF58AB04A2}" type="pres">
      <dgm:prSet presAssocID="{E6AD0F0E-A60C-4CED-AA5A-7EE63D0B3C75}" presName="thickLine" presStyleLbl="alignNode1" presStyleIdx="3" presStyleCnt="4"/>
      <dgm:spPr/>
    </dgm:pt>
    <dgm:pt modelId="{6074D465-E3C9-498B-B246-E451AFFC2563}" type="pres">
      <dgm:prSet presAssocID="{E6AD0F0E-A60C-4CED-AA5A-7EE63D0B3C75}" presName="horz1" presStyleCnt="0"/>
      <dgm:spPr/>
    </dgm:pt>
    <dgm:pt modelId="{153B1C02-B9C0-4004-8FEA-02C7E453719E}" type="pres">
      <dgm:prSet presAssocID="{E6AD0F0E-A60C-4CED-AA5A-7EE63D0B3C75}" presName="tx1" presStyleLbl="revTx" presStyleIdx="3" presStyleCnt="4"/>
      <dgm:spPr/>
    </dgm:pt>
    <dgm:pt modelId="{CE8818D9-9EC7-4CD2-AA9D-45B42A8F08EC}" type="pres">
      <dgm:prSet presAssocID="{E6AD0F0E-A60C-4CED-AA5A-7EE63D0B3C75}" presName="vert1" presStyleCnt="0"/>
      <dgm:spPr/>
    </dgm:pt>
  </dgm:ptLst>
  <dgm:cxnLst>
    <dgm:cxn modelId="{E0142C05-CB5C-40ED-9586-A19D550475D2}" type="presOf" srcId="{E6AD0F0E-A60C-4CED-AA5A-7EE63D0B3C75}" destId="{153B1C02-B9C0-4004-8FEA-02C7E453719E}" srcOrd="0" destOrd="0" presId="urn:microsoft.com/office/officeart/2008/layout/LinedList"/>
    <dgm:cxn modelId="{72D8E406-E502-4C3C-B377-7A70980BFD69}" type="presOf" srcId="{4DA1B8AA-1D36-4FEE-BAE3-3A5148E28EB3}" destId="{F4E6D48B-2735-4E14-9927-097F578C0AC1}" srcOrd="0" destOrd="0" presId="urn:microsoft.com/office/officeart/2008/layout/LinedList"/>
    <dgm:cxn modelId="{E77FA80B-45C7-4EC0-92F0-5B20E2A6275A}" srcId="{20B2B309-223B-4740-BCE8-49D003A2450C}" destId="{E6AD0F0E-A60C-4CED-AA5A-7EE63D0B3C75}" srcOrd="3" destOrd="0" parTransId="{D8BD474D-757D-43F8-8071-1A1AAA09876C}" sibTransId="{7CC7E00B-97F6-437D-81F0-73075E2C9775}"/>
    <dgm:cxn modelId="{5D2DDC0B-280A-4914-8A25-E03193248347}" type="presOf" srcId="{4CAEB0E2-B496-406F-8954-771A59A1D157}" destId="{A8D40094-2976-4BE2-9D51-4A3C86AB2D32}" srcOrd="0" destOrd="0" presId="urn:microsoft.com/office/officeart/2008/layout/LinedList"/>
    <dgm:cxn modelId="{58791D28-3E89-44DB-9CD2-7C6279051491}" srcId="{20B2B309-223B-4740-BCE8-49D003A2450C}" destId="{49116ABE-5A0C-49AE-B857-47C68021FFF7}" srcOrd="1" destOrd="0" parTransId="{67FDFF0D-6D34-4A73-8F06-DA0052E2BAEE}" sibTransId="{34794BB8-F2D5-435F-86DA-1B15FD1BF707}"/>
    <dgm:cxn modelId="{6B89D983-B065-446E-9734-7B23232C9FFB}" type="presOf" srcId="{49116ABE-5A0C-49AE-B857-47C68021FFF7}" destId="{47982E6F-6AF0-477D-B290-82E35E6D9F51}" srcOrd="0" destOrd="0" presId="urn:microsoft.com/office/officeart/2008/layout/LinedList"/>
    <dgm:cxn modelId="{BD9992B5-9D26-4A3E-AB04-39C643654556}" type="presOf" srcId="{20B2B309-223B-4740-BCE8-49D003A2450C}" destId="{0CBA9852-A44C-4ACD-8BE7-32BAA6904A92}" srcOrd="0" destOrd="0" presId="urn:microsoft.com/office/officeart/2008/layout/LinedList"/>
    <dgm:cxn modelId="{5791B2BB-6488-4AB1-9CA5-02C2A53BFE78}" srcId="{20B2B309-223B-4740-BCE8-49D003A2450C}" destId="{4CAEB0E2-B496-406F-8954-771A59A1D157}" srcOrd="2" destOrd="0" parTransId="{F7AADD14-3115-45FC-9C15-F9DAC9CEDE82}" sibTransId="{55E92CA4-3667-41A8-AF18-BF82C66F5150}"/>
    <dgm:cxn modelId="{1F5788FA-C486-423B-B46C-EAA9EC187ED8}" srcId="{20B2B309-223B-4740-BCE8-49D003A2450C}" destId="{4DA1B8AA-1D36-4FEE-BAE3-3A5148E28EB3}" srcOrd="0" destOrd="0" parTransId="{9BDEB344-FF8B-4504-91F6-A168D6D25DC6}" sibTransId="{7FB47B89-63F4-441C-B248-60479D2F3A11}"/>
    <dgm:cxn modelId="{CB343047-7717-4706-88F3-235B0AAD4093}" type="presParOf" srcId="{0CBA9852-A44C-4ACD-8BE7-32BAA6904A92}" destId="{36D2BA08-2C53-4EC0-BAAE-9FE84FD92E23}" srcOrd="0" destOrd="0" presId="urn:microsoft.com/office/officeart/2008/layout/LinedList"/>
    <dgm:cxn modelId="{405C6A25-18CB-47FD-BB42-131252A36049}" type="presParOf" srcId="{0CBA9852-A44C-4ACD-8BE7-32BAA6904A92}" destId="{B18EE444-57CD-4BDD-9636-D510E983A8B9}" srcOrd="1" destOrd="0" presId="urn:microsoft.com/office/officeart/2008/layout/LinedList"/>
    <dgm:cxn modelId="{0265C69E-C333-44A6-8276-B3743F082043}" type="presParOf" srcId="{B18EE444-57CD-4BDD-9636-D510E983A8B9}" destId="{F4E6D48B-2735-4E14-9927-097F578C0AC1}" srcOrd="0" destOrd="0" presId="urn:microsoft.com/office/officeart/2008/layout/LinedList"/>
    <dgm:cxn modelId="{7C605EEA-75BE-49A1-9908-4507DD3CF5C8}" type="presParOf" srcId="{B18EE444-57CD-4BDD-9636-D510E983A8B9}" destId="{5837BFB6-C84F-40E6-8043-F21008632FBE}" srcOrd="1" destOrd="0" presId="urn:microsoft.com/office/officeart/2008/layout/LinedList"/>
    <dgm:cxn modelId="{9FD21571-4ECD-489B-BE73-B843AA315AB1}" type="presParOf" srcId="{0CBA9852-A44C-4ACD-8BE7-32BAA6904A92}" destId="{42D676FB-A34C-4D39-8339-3EE4C595540B}" srcOrd="2" destOrd="0" presId="urn:microsoft.com/office/officeart/2008/layout/LinedList"/>
    <dgm:cxn modelId="{E611208F-019E-447D-905A-933944338389}" type="presParOf" srcId="{0CBA9852-A44C-4ACD-8BE7-32BAA6904A92}" destId="{B5B5B569-9494-4C5A-B519-18B2276A2805}" srcOrd="3" destOrd="0" presId="urn:microsoft.com/office/officeart/2008/layout/LinedList"/>
    <dgm:cxn modelId="{8EC67DEA-DB08-45B8-B8C2-C88E3B9CA2E8}" type="presParOf" srcId="{B5B5B569-9494-4C5A-B519-18B2276A2805}" destId="{47982E6F-6AF0-477D-B290-82E35E6D9F51}" srcOrd="0" destOrd="0" presId="urn:microsoft.com/office/officeart/2008/layout/LinedList"/>
    <dgm:cxn modelId="{B64CFD3D-53AE-4FEA-A308-371E66273BB5}" type="presParOf" srcId="{B5B5B569-9494-4C5A-B519-18B2276A2805}" destId="{07F72AA9-314F-4C3B-9915-B9F6AAB56895}" srcOrd="1" destOrd="0" presId="urn:microsoft.com/office/officeart/2008/layout/LinedList"/>
    <dgm:cxn modelId="{5E64AB0A-1A9A-4DF4-AADC-456B4261B229}" type="presParOf" srcId="{0CBA9852-A44C-4ACD-8BE7-32BAA6904A92}" destId="{5E2039F8-82AA-4450-8DAA-A99D7844D21C}" srcOrd="4" destOrd="0" presId="urn:microsoft.com/office/officeart/2008/layout/LinedList"/>
    <dgm:cxn modelId="{0834D034-D080-47B2-81A8-D8556E987E68}" type="presParOf" srcId="{0CBA9852-A44C-4ACD-8BE7-32BAA6904A92}" destId="{E9B3A846-D811-42B5-9E35-A960293704A7}" srcOrd="5" destOrd="0" presId="urn:microsoft.com/office/officeart/2008/layout/LinedList"/>
    <dgm:cxn modelId="{2A413209-FFB4-4EF7-B8DE-7C3989509AD7}" type="presParOf" srcId="{E9B3A846-D811-42B5-9E35-A960293704A7}" destId="{A8D40094-2976-4BE2-9D51-4A3C86AB2D32}" srcOrd="0" destOrd="0" presId="urn:microsoft.com/office/officeart/2008/layout/LinedList"/>
    <dgm:cxn modelId="{9BDF4797-39B4-40DE-96EE-5A790268994C}" type="presParOf" srcId="{E9B3A846-D811-42B5-9E35-A960293704A7}" destId="{274AB0B8-D6EE-460C-B2B7-2C1F7EF8C21C}" srcOrd="1" destOrd="0" presId="urn:microsoft.com/office/officeart/2008/layout/LinedList"/>
    <dgm:cxn modelId="{35895062-E90E-46AD-89CA-6557D86170EB}" type="presParOf" srcId="{0CBA9852-A44C-4ACD-8BE7-32BAA6904A92}" destId="{63E007E0-24BC-42ED-90E0-C6AF58AB04A2}" srcOrd="6" destOrd="0" presId="urn:microsoft.com/office/officeart/2008/layout/LinedList"/>
    <dgm:cxn modelId="{61DFE66F-A40C-4C7E-926E-92C8376E2D73}" type="presParOf" srcId="{0CBA9852-A44C-4ACD-8BE7-32BAA6904A92}" destId="{6074D465-E3C9-498B-B246-E451AFFC2563}" srcOrd="7" destOrd="0" presId="urn:microsoft.com/office/officeart/2008/layout/LinedList"/>
    <dgm:cxn modelId="{CAEB3F92-E6CA-4EA5-8D0F-C423EB3821B4}" type="presParOf" srcId="{6074D465-E3C9-498B-B246-E451AFFC2563}" destId="{153B1C02-B9C0-4004-8FEA-02C7E453719E}" srcOrd="0" destOrd="0" presId="urn:microsoft.com/office/officeart/2008/layout/LinedList"/>
    <dgm:cxn modelId="{A61FA034-0C75-493F-8B7B-5778592ADAAF}" type="presParOf" srcId="{6074D465-E3C9-498B-B246-E451AFFC2563}" destId="{CE8818D9-9EC7-4CD2-AA9D-45B42A8F08E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2BA08-2C53-4EC0-BAAE-9FE84FD92E23}">
      <dsp:nvSpPr>
        <dsp:cNvPr id="0" name=""/>
        <dsp:cNvSpPr/>
      </dsp:nvSpPr>
      <dsp:spPr>
        <a:xfrm>
          <a:off x="0" y="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E6D48B-2735-4E14-9927-097F578C0AC1}">
      <dsp:nvSpPr>
        <dsp:cNvPr id="0" name=""/>
        <dsp:cNvSpPr/>
      </dsp:nvSpPr>
      <dsp:spPr>
        <a:xfrm>
          <a:off x="0" y="0"/>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a:t>Wine</a:t>
          </a:r>
        </a:p>
      </dsp:txBody>
      <dsp:txXfrm>
        <a:off x="0" y="0"/>
        <a:ext cx="6291714" cy="1382683"/>
      </dsp:txXfrm>
    </dsp:sp>
    <dsp:sp modelId="{42D676FB-A34C-4D39-8339-3EE4C595540B}">
      <dsp:nvSpPr>
        <dsp:cNvPr id="0" name=""/>
        <dsp:cNvSpPr/>
      </dsp:nvSpPr>
      <dsp:spPr>
        <a:xfrm>
          <a:off x="0" y="1382683"/>
          <a:ext cx="629171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82E6F-6AF0-477D-B290-82E35E6D9F51}">
      <dsp:nvSpPr>
        <dsp:cNvPr id="0" name=""/>
        <dsp:cNvSpPr/>
      </dsp:nvSpPr>
      <dsp:spPr>
        <a:xfrm>
          <a:off x="0" y="1382683"/>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a:t>Malt</a:t>
          </a:r>
        </a:p>
      </dsp:txBody>
      <dsp:txXfrm>
        <a:off x="0" y="1382683"/>
        <a:ext cx="6291714" cy="1382683"/>
      </dsp:txXfrm>
    </dsp:sp>
    <dsp:sp modelId="{5E2039F8-82AA-4450-8DAA-A99D7844D21C}">
      <dsp:nvSpPr>
        <dsp:cNvPr id="0" name=""/>
        <dsp:cNvSpPr/>
      </dsp:nvSpPr>
      <dsp:spPr>
        <a:xfrm>
          <a:off x="0" y="2765367"/>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D40094-2976-4BE2-9D51-4A3C86AB2D32}">
      <dsp:nvSpPr>
        <dsp:cNvPr id="0" name=""/>
        <dsp:cNvSpPr/>
      </dsp:nvSpPr>
      <dsp:spPr>
        <a:xfrm>
          <a:off x="0" y="2765367"/>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a:t>Spirits</a:t>
          </a:r>
        </a:p>
      </dsp:txBody>
      <dsp:txXfrm>
        <a:off x="0" y="2765367"/>
        <a:ext cx="6291714" cy="1382683"/>
      </dsp:txXfrm>
    </dsp:sp>
    <dsp:sp modelId="{63E007E0-24BC-42ED-90E0-C6AF58AB04A2}">
      <dsp:nvSpPr>
        <dsp:cNvPr id="0" name=""/>
        <dsp:cNvSpPr/>
      </dsp:nvSpPr>
      <dsp:spPr>
        <a:xfrm>
          <a:off x="0" y="4148051"/>
          <a:ext cx="629171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3B1C02-B9C0-4004-8FEA-02C7E453719E}">
      <dsp:nvSpPr>
        <dsp:cNvPr id="0" name=""/>
        <dsp:cNvSpPr/>
      </dsp:nvSpPr>
      <dsp:spPr>
        <a:xfrm>
          <a:off x="0" y="4148051"/>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a:t>Combo/VP (Variety Pack)</a:t>
          </a:r>
        </a:p>
      </dsp:txBody>
      <dsp:txXfrm>
        <a:off x="0" y="4148051"/>
        <a:ext cx="6291714" cy="138268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0A85A-1404-4EAB-8885-45E5122165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63F8B4-A619-4264-B794-AC71669658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D7AF0E-5D17-4A91-BC8B-63E0BF8828C5}"/>
              </a:ext>
            </a:extLst>
          </p:cNvPr>
          <p:cNvSpPr>
            <a:spLocks noGrp="1"/>
          </p:cNvSpPr>
          <p:nvPr>
            <p:ph type="dt" sz="half" idx="10"/>
          </p:nvPr>
        </p:nvSpPr>
        <p:spPr/>
        <p:txBody>
          <a:bodyPr/>
          <a:lstStyle/>
          <a:p>
            <a:fld id="{94C6A051-83D0-436D-BBCE-21D22FD01E29}" type="datetimeFigureOut">
              <a:rPr lang="en-US" smtClean="0"/>
              <a:t>4/16/2024</a:t>
            </a:fld>
            <a:endParaRPr lang="en-US"/>
          </a:p>
        </p:txBody>
      </p:sp>
      <p:sp>
        <p:nvSpPr>
          <p:cNvPr id="5" name="Footer Placeholder 4">
            <a:extLst>
              <a:ext uri="{FF2B5EF4-FFF2-40B4-BE49-F238E27FC236}">
                <a16:creationId xmlns:a16="http://schemas.microsoft.com/office/drawing/2014/main" id="{9075C26C-36B8-4CFA-9FB2-D0697B65F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DCF875-9314-48E0-853E-BCAB4C5246E0}"/>
              </a:ext>
            </a:extLst>
          </p:cNvPr>
          <p:cNvSpPr>
            <a:spLocks noGrp="1"/>
          </p:cNvSpPr>
          <p:nvPr>
            <p:ph type="sldNum" sz="quarter" idx="12"/>
          </p:nvPr>
        </p:nvSpPr>
        <p:spPr/>
        <p:txBody>
          <a:bodyPr/>
          <a:lstStyle/>
          <a:p>
            <a:fld id="{580282A8-08B2-4873-91D2-B14826549009}" type="slidenum">
              <a:rPr lang="en-US" smtClean="0"/>
              <a:t>‹#›</a:t>
            </a:fld>
            <a:endParaRPr lang="en-US"/>
          </a:p>
        </p:txBody>
      </p:sp>
    </p:spTree>
    <p:extLst>
      <p:ext uri="{BB962C8B-B14F-4D97-AF65-F5344CB8AC3E}">
        <p14:creationId xmlns:p14="http://schemas.microsoft.com/office/powerpoint/2010/main" val="1847850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85C3-57FE-400A-955A-A425B2A194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7D2C08-EFA1-422D-B016-DBF3DE9746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6EC62-0187-4E01-BAD7-CCD43138087B}"/>
              </a:ext>
            </a:extLst>
          </p:cNvPr>
          <p:cNvSpPr>
            <a:spLocks noGrp="1"/>
          </p:cNvSpPr>
          <p:nvPr>
            <p:ph type="dt" sz="half" idx="10"/>
          </p:nvPr>
        </p:nvSpPr>
        <p:spPr/>
        <p:txBody>
          <a:bodyPr/>
          <a:lstStyle/>
          <a:p>
            <a:fld id="{94C6A051-83D0-436D-BBCE-21D22FD01E29}" type="datetimeFigureOut">
              <a:rPr lang="en-US" smtClean="0"/>
              <a:t>4/16/2024</a:t>
            </a:fld>
            <a:endParaRPr lang="en-US"/>
          </a:p>
        </p:txBody>
      </p:sp>
      <p:sp>
        <p:nvSpPr>
          <p:cNvPr id="5" name="Footer Placeholder 4">
            <a:extLst>
              <a:ext uri="{FF2B5EF4-FFF2-40B4-BE49-F238E27FC236}">
                <a16:creationId xmlns:a16="http://schemas.microsoft.com/office/drawing/2014/main" id="{95F43BBA-9B82-4227-A5CF-43632B6B8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27730C-0D49-4172-AC7A-FAD0801E64FE}"/>
              </a:ext>
            </a:extLst>
          </p:cNvPr>
          <p:cNvSpPr>
            <a:spLocks noGrp="1"/>
          </p:cNvSpPr>
          <p:nvPr>
            <p:ph type="sldNum" sz="quarter" idx="12"/>
          </p:nvPr>
        </p:nvSpPr>
        <p:spPr/>
        <p:txBody>
          <a:bodyPr/>
          <a:lstStyle/>
          <a:p>
            <a:fld id="{580282A8-08B2-4873-91D2-B14826549009}" type="slidenum">
              <a:rPr lang="en-US" smtClean="0"/>
              <a:t>‹#›</a:t>
            </a:fld>
            <a:endParaRPr lang="en-US"/>
          </a:p>
        </p:txBody>
      </p:sp>
    </p:spTree>
    <p:extLst>
      <p:ext uri="{BB962C8B-B14F-4D97-AF65-F5344CB8AC3E}">
        <p14:creationId xmlns:p14="http://schemas.microsoft.com/office/powerpoint/2010/main" val="3910870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36C38D-E948-4170-9AC4-81761E0BEA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7BD514-75F1-4D7E-9FD3-A6F2ED484E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BB6741-30F3-4450-8EE1-0C159A49CABC}"/>
              </a:ext>
            </a:extLst>
          </p:cNvPr>
          <p:cNvSpPr>
            <a:spLocks noGrp="1"/>
          </p:cNvSpPr>
          <p:nvPr>
            <p:ph type="dt" sz="half" idx="10"/>
          </p:nvPr>
        </p:nvSpPr>
        <p:spPr/>
        <p:txBody>
          <a:bodyPr/>
          <a:lstStyle/>
          <a:p>
            <a:fld id="{94C6A051-83D0-436D-BBCE-21D22FD01E29}" type="datetimeFigureOut">
              <a:rPr lang="en-US" smtClean="0"/>
              <a:t>4/16/2024</a:t>
            </a:fld>
            <a:endParaRPr lang="en-US"/>
          </a:p>
        </p:txBody>
      </p:sp>
      <p:sp>
        <p:nvSpPr>
          <p:cNvPr id="5" name="Footer Placeholder 4">
            <a:extLst>
              <a:ext uri="{FF2B5EF4-FFF2-40B4-BE49-F238E27FC236}">
                <a16:creationId xmlns:a16="http://schemas.microsoft.com/office/drawing/2014/main" id="{11C09092-7F88-4CE7-B03C-1DE7AF5E4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94D94-2A04-4A8B-8E21-28AF129F5EB4}"/>
              </a:ext>
            </a:extLst>
          </p:cNvPr>
          <p:cNvSpPr>
            <a:spLocks noGrp="1"/>
          </p:cNvSpPr>
          <p:nvPr>
            <p:ph type="sldNum" sz="quarter" idx="12"/>
          </p:nvPr>
        </p:nvSpPr>
        <p:spPr/>
        <p:txBody>
          <a:bodyPr/>
          <a:lstStyle/>
          <a:p>
            <a:fld id="{580282A8-08B2-4873-91D2-B14826549009}" type="slidenum">
              <a:rPr lang="en-US" smtClean="0"/>
              <a:t>‹#›</a:t>
            </a:fld>
            <a:endParaRPr lang="en-US"/>
          </a:p>
        </p:txBody>
      </p:sp>
    </p:spTree>
    <p:extLst>
      <p:ext uri="{BB962C8B-B14F-4D97-AF65-F5344CB8AC3E}">
        <p14:creationId xmlns:p14="http://schemas.microsoft.com/office/powerpoint/2010/main" val="4046152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2BFAD-0698-4E10-8EFD-47821DD4C4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0488F4-8DCA-49E7-B89D-ED42D7B860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4D431-C1C4-4418-8B7F-CCE1685A0D3C}"/>
              </a:ext>
            </a:extLst>
          </p:cNvPr>
          <p:cNvSpPr>
            <a:spLocks noGrp="1"/>
          </p:cNvSpPr>
          <p:nvPr>
            <p:ph type="dt" sz="half" idx="10"/>
          </p:nvPr>
        </p:nvSpPr>
        <p:spPr/>
        <p:txBody>
          <a:bodyPr/>
          <a:lstStyle/>
          <a:p>
            <a:fld id="{94C6A051-83D0-436D-BBCE-21D22FD01E29}" type="datetimeFigureOut">
              <a:rPr lang="en-US" smtClean="0"/>
              <a:t>4/16/2024</a:t>
            </a:fld>
            <a:endParaRPr lang="en-US"/>
          </a:p>
        </p:txBody>
      </p:sp>
      <p:sp>
        <p:nvSpPr>
          <p:cNvPr id="5" name="Footer Placeholder 4">
            <a:extLst>
              <a:ext uri="{FF2B5EF4-FFF2-40B4-BE49-F238E27FC236}">
                <a16:creationId xmlns:a16="http://schemas.microsoft.com/office/drawing/2014/main" id="{D4D683DF-8490-4FB1-816B-7193DA9A7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F6FD23-BD20-4FD3-8CEC-DA721AB0F94E}"/>
              </a:ext>
            </a:extLst>
          </p:cNvPr>
          <p:cNvSpPr>
            <a:spLocks noGrp="1"/>
          </p:cNvSpPr>
          <p:nvPr>
            <p:ph type="sldNum" sz="quarter" idx="12"/>
          </p:nvPr>
        </p:nvSpPr>
        <p:spPr/>
        <p:txBody>
          <a:bodyPr/>
          <a:lstStyle/>
          <a:p>
            <a:fld id="{580282A8-08B2-4873-91D2-B14826549009}" type="slidenum">
              <a:rPr lang="en-US" smtClean="0"/>
              <a:t>‹#›</a:t>
            </a:fld>
            <a:endParaRPr lang="en-US"/>
          </a:p>
        </p:txBody>
      </p:sp>
    </p:spTree>
    <p:extLst>
      <p:ext uri="{BB962C8B-B14F-4D97-AF65-F5344CB8AC3E}">
        <p14:creationId xmlns:p14="http://schemas.microsoft.com/office/powerpoint/2010/main" val="1779220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02D4D-E759-4120-951E-159FE3C27C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1FAF17-1D27-4869-A010-398626969B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749ED5-EE1F-4972-8253-DB9AA226974E}"/>
              </a:ext>
            </a:extLst>
          </p:cNvPr>
          <p:cNvSpPr>
            <a:spLocks noGrp="1"/>
          </p:cNvSpPr>
          <p:nvPr>
            <p:ph type="dt" sz="half" idx="10"/>
          </p:nvPr>
        </p:nvSpPr>
        <p:spPr/>
        <p:txBody>
          <a:bodyPr/>
          <a:lstStyle/>
          <a:p>
            <a:fld id="{94C6A051-83D0-436D-BBCE-21D22FD01E29}" type="datetimeFigureOut">
              <a:rPr lang="en-US" smtClean="0"/>
              <a:t>4/16/2024</a:t>
            </a:fld>
            <a:endParaRPr lang="en-US"/>
          </a:p>
        </p:txBody>
      </p:sp>
      <p:sp>
        <p:nvSpPr>
          <p:cNvPr id="5" name="Footer Placeholder 4">
            <a:extLst>
              <a:ext uri="{FF2B5EF4-FFF2-40B4-BE49-F238E27FC236}">
                <a16:creationId xmlns:a16="http://schemas.microsoft.com/office/drawing/2014/main" id="{6CC5ACE4-B2C6-4CAF-B1F6-47FD488979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E65590-0D5E-4AF1-A398-5032EB5A5580}"/>
              </a:ext>
            </a:extLst>
          </p:cNvPr>
          <p:cNvSpPr>
            <a:spLocks noGrp="1"/>
          </p:cNvSpPr>
          <p:nvPr>
            <p:ph type="sldNum" sz="quarter" idx="12"/>
          </p:nvPr>
        </p:nvSpPr>
        <p:spPr/>
        <p:txBody>
          <a:bodyPr/>
          <a:lstStyle/>
          <a:p>
            <a:fld id="{580282A8-08B2-4873-91D2-B14826549009}" type="slidenum">
              <a:rPr lang="en-US" smtClean="0"/>
              <a:t>‹#›</a:t>
            </a:fld>
            <a:endParaRPr lang="en-US"/>
          </a:p>
        </p:txBody>
      </p:sp>
    </p:spTree>
    <p:extLst>
      <p:ext uri="{BB962C8B-B14F-4D97-AF65-F5344CB8AC3E}">
        <p14:creationId xmlns:p14="http://schemas.microsoft.com/office/powerpoint/2010/main" val="1246159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C457-D3FC-4B93-9ACD-3A80AA8B52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6F5C21-9A38-423A-9B1D-4608D0DC39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B0DF03-03F3-4083-ACC3-B08B03A996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FE9AE5-AFC7-4076-AB85-1AF67111B4C1}"/>
              </a:ext>
            </a:extLst>
          </p:cNvPr>
          <p:cNvSpPr>
            <a:spLocks noGrp="1"/>
          </p:cNvSpPr>
          <p:nvPr>
            <p:ph type="dt" sz="half" idx="10"/>
          </p:nvPr>
        </p:nvSpPr>
        <p:spPr/>
        <p:txBody>
          <a:bodyPr/>
          <a:lstStyle/>
          <a:p>
            <a:fld id="{94C6A051-83D0-436D-BBCE-21D22FD01E29}" type="datetimeFigureOut">
              <a:rPr lang="en-US" smtClean="0"/>
              <a:t>4/16/2024</a:t>
            </a:fld>
            <a:endParaRPr lang="en-US"/>
          </a:p>
        </p:txBody>
      </p:sp>
      <p:sp>
        <p:nvSpPr>
          <p:cNvPr id="6" name="Footer Placeholder 5">
            <a:extLst>
              <a:ext uri="{FF2B5EF4-FFF2-40B4-BE49-F238E27FC236}">
                <a16:creationId xmlns:a16="http://schemas.microsoft.com/office/drawing/2014/main" id="{F61D7190-7718-4C17-AED7-78B24E7E1A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9303CC-1E31-4F0D-AB36-AB2B593AB9B6}"/>
              </a:ext>
            </a:extLst>
          </p:cNvPr>
          <p:cNvSpPr>
            <a:spLocks noGrp="1"/>
          </p:cNvSpPr>
          <p:nvPr>
            <p:ph type="sldNum" sz="quarter" idx="12"/>
          </p:nvPr>
        </p:nvSpPr>
        <p:spPr/>
        <p:txBody>
          <a:bodyPr/>
          <a:lstStyle/>
          <a:p>
            <a:fld id="{580282A8-08B2-4873-91D2-B14826549009}" type="slidenum">
              <a:rPr lang="en-US" smtClean="0"/>
              <a:t>‹#›</a:t>
            </a:fld>
            <a:endParaRPr lang="en-US"/>
          </a:p>
        </p:txBody>
      </p:sp>
    </p:spTree>
    <p:extLst>
      <p:ext uri="{BB962C8B-B14F-4D97-AF65-F5344CB8AC3E}">
        <p14:creationId xmlns:p14="http://schemas.microsoft.com/office/powerpoint/2010/main" val="137139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E50E1-03F0-4537-B996-9D84FDCD43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BA087E-0B82-444A-B549-A30A05495C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0E7AFD-4F0E-4DFE-B3FC-BE56CA324A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F804DD-CD30-47D4-B99C-401688B3A7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351209-FF21-42EF-8440-06217553DF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0996EC-13A4-468C-92F9-94B803129449}"/>
              </a:ext>
            </a:extLst>
          </p:cNvPr>
          <p:cNvSpPr>
            <a:spLocks noGrp="1"/>
          </p:cNvSpPr>
          <p:nvPr>
            <p:ph type="dt" sz="half" idx="10"/>
          </p:nvPr>
        </p:nvSpPr>
        <p:spPr/>
        <p:txBody>
          <a:bodyPr/>
          <a:lstStyle/>
          <a:p>
            <a:fld id="{94C6A051-83D0-436D-BBCE-21D22FD01E29}" type="datetimeFigureOut">
              <a:rPr lang="en-US" smtClean="0"/>
              <a:t>4/16/2024</a:t>
            </a:fld>
            <a:endParaRPr lang="en-US"/>
          </a:p>
        </p:txBody>
      </p:sp>
      <p:sp>
        <p:nvSpPr>
          <p:cNvPr id="8" name="Footer Placeholder 7">
            <a:extLst>
              <a:ext uri="{FF2B5EF4-FFF2-40B4-BE49-F238E27FC236}">
                <a16:creationId xmlns:a16="http://schemas.microsoft.com/office/drawing/2014/main" id="{9A0DF9BB-0940-4697-8D5F-CE3D83C9FB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5D55E0-16C6-421A-928E-8E78726E2E32}"/>
              </a:ext>
            </a:extLst>
          </p:cNvPr>
          <p:cNvSpPr>
            <a:spLocks noGrp="1"/>
          </p:cNvSpPr>
          <p:nvPr>
            <p:ph type="sldNum" sz="quarter" idx="12"/>
          </p:nvPr>
        </p:nvSpPr>
        <p:spPr/>
        <p:txBody>
          <a:bodyPr/>
          <a:lstStyle/>
          <a:p>
            <a:fld id="{580282A8-08B2-4873-91D2-B14826549009}" type="slidenum">
              <a:rPr lang="en-US" smtClean="0"/>
              <a:t>‹#›</a:t>
            </a:fld>
            <a:endParaRPr lang="en-US"/>
          </a:p>
        </p:txBody>
      </p:sp>
    </p:spTree>
    <p:extLst>
      <p:ext uri="{BB962C8B-B14F-4D97-AF65-F5344CB8AC3E}">
        <p14:creationId xmlns:p14="http://schemas.microsoft.com/office/powerpoint/2010/main" val="1952094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3529F-355A-4B89-9EBA-1A87604AD7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56A3EE-3916-4609-B2A8-CED32A8FBE63}"/>
              </a:ext>
            </a:extLst>
          </p:cNvPr>
          <p:cNvSpPr>
            <a:spLocks noGrp="1"/>
          </p:cNvSpPr>
          <p:nvPr>
            <p:ph type="dt" sz="half" idx="10"/>
          </p:nvPr>
        </p:nvSpPr>
        <p:spPr/>
        <p:txBody>
          <a:bodyPr/>
          <a:lstStyle/>
          <a:p>
            <a:fld id="{94C6A051-83D0-436D-BBCE-21D22FD01E29}" type="datetimeFigureOut">
              <a:rPr lang="en-US" smtClean="0"/>
              <a:t>4/16/2024</a:t>
            </a:fld>
            <a:endParaRPr lang="en-US"/>
          </a:p>
        </p:txBody>
      </p:sp>
      <p:sp>
        <p:nvSpPr>
          <p:cNvPr id="4" name="Footer Placeholder 3">
            <a:extLst>
              <a:ext uri="{FF2B5EF4-FFF2-40B4-BE49-F238E27FC236}">
                <a16:creationId xmlns:a16="http://schemas.microsoft.com/office/drawing/2014/main" id="{FCE7563C-BFAD-4E26-98D7-C88DE98059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8AD7A8-1FE0-44F4-8FF4-F90678CFAB68}"/>
              </a:ext>
            </a:extLst>
          </p:cNvPr>
          <p:cNvSpPr>
            <a:spLocks noGrp="1"/>
          </p:cNvSpPr>
          <p:nvPr>
            <p:ph type="sldNum" sz="quarter" idx="12"/>
          </p:nvPr>
        </p:nvSpPr>
        <p:spPr/>
        <p:txBody>
          <a:bodyPr/>
          <a:lstStyle/>
          <a:p>
            <a:fld id="{580282A8-08B2-4873-91D2-B14826549009}" type="slidenum">
              <a:rPr lang="en-US" smtClean="0"/>
              <a:t>‹#›</a:t>
            </a:fld>
            <a:endParaRPr lang="en-US"/>
          </a:p>
        </p:txBody>
      </p:sp>
    </p:spTree>
    <p:extLst>
      <p:ext uri="{BB962C8B-B14F-4D97-AF65-F5344CB8AC3E}">
        <p14:creationId xmlns:p14="http://schemas.microsoft.com/office/powerpoint/2010/main" val="3165613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CCB4C7-F6AE-4224-A13E-0D5FDEF3CADA}"/>
              </a:ext>
            </a:extLst>
          </p:cNvPr>
          <p:cNvSpPr>
            <a:spLocks noGrp="1"/>
          </p:cNvSpPr>
          <p:nvPr>
            <p:ph type="dt" sz="half" idx="10"/>
          </p:nvPr>
        </p:nvSpPr>
        <p:spPr/>
        <p:txBody>
          <a:bodyPr/>
          <a:lstStyle/>
          <a:p>
            <a:fld id="{94C6A051-83D0-436D-BBCE-21D22FD01E29}" type="datetimeFigureOut">
              <a:rPr lang="en-US" smtClean="0"/>
              <a:t>4/16/2024</a:t>
            </a:fld>
            <a:endParaRPr lang="en-US"/>
          </a:p>
        </p:txBody>
      </p:sp>
      <p:sp>
        <p:nvSpPr>
          <p:cNvPr id="3" name="Footer Placeholder 2">
            <a:extLst>
              <a:ext uri="{FF2B5EF4-FFF2-40B4-BE49-F238E27FC236}">
                <a16:creationId xmlns:a16="http://schemas.microsoft.com/office/drawing/2014/main" id="{30697BFC-825B-4988-914F-A1202D345C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11C00A-7BEF-4CD7-A3FE-5F99C5335190}"/>
              </a:ext>
            </a:extLst>
          </p:cNvPr>
          <p:cNvSpPr>
            <a:spLocks noGrp="1"/>
          </p:cNvSpPr>
          <p:nvPr>
            <p:ph type="sldNum" sz="quarter" idx="12"/>
          </p:nvPr>
        </p:nvSpPr>
        <p:spPr/>
        <p:txBody>
          <a:bodyPr/>
          <a:lstStyle/>
          <a:p>
            <a:fld id="{580282A8-08B2-4873-91D2-B14826549009}" type="slidenum">
              <a:rPr lang="en-US" smtClean="0"/>
              <a:t>‹#›</a:t>
            </a:fld>
            <a:endParaRPr lang="en-US"/>
          </a:p>
        </p:txBody>
      </p:sp>
    </p:spTree>
    <p:extLst>
      <p:ext uri="{BB962C8B-B14F-4D97-AF65-F5344CB8AC3E}">
        <p14:creationId xmlns:p14="http://schemas.microsoft.com/office/powerpoint/2010/main" val="1284090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8C28-1F41-4D34-9715-DC6EA51673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390854-2949-41E5-BC26-C956608ABF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E9EFA4-593B-43E6-845A-EA68BF38D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B5476E-39A3-4159-9CCC-37300AE07B4D}"/>
              </a:ext>
            </a:extLst>
          </p:cNvPr>
          <p:cNvSpPr>
            <a:spLocks noGrp="1"/>
          </p:cNvSpPr>
          <p:nvPr>
            <p:ph type="dt" sz="half" idx="10"/>
          </p:nvPr>
        </p:nvSpPr>
        <p:spPr/>
        <p:txBody>
          <a:bodyPr/>
          <a:lstStyle/>
          <a:p>
            <a:fld id="{94C6A051-83D0-436D-BBCE-21D22FD01E29}" type="datetimeFigureOut">
              <a:rPr lang="en-US" smtClean="0"/>
              <a:t>4/16/2024</a:t>
            </a:fld>
            <a:endParaRPr lang="en-US"/>
          </a:p>
        </p:txBody>
      </p:sp>
      <p:sp>
        <p:nvSpPr>
          <p:cNvPr id="6" name="Footer Placeholder 5">
            <a:extLst>
              <a:ext uri="{FF2B5EF4-FFF2-40B4-BE49-F238E27FC236}">
                <a16:creationId xmlns:a16="http://schemas.microsoft.com/office/drawing/2014/main" id="{4A59ACBA-B04C-4C1F-A803-A79EC7E69C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09890F-1EBA-447C-9211-6D0D5E73BF60}"/>
              </a:ext>
            </a:extLst>
          </p:cNvPr>
          <p:cNvSpPr>
            <a:spLocks noGrp="1"/>
          </p:cNvSpPr>
          <p:nvPr>
            <p:ph type="sldNum" sz="quarter" idx="12"/>
          </p:nvPr>
        </p:nvSpPr>
        <p:spPr/>
        <p:txBody>
          <a:bodyPr/>
          <a:lstStyle/>
          <a:p>
            <a:fld id="{580282A8-08B2-4873-91D2-B14826549009}" type="slidenum">
              <a:rPr lang="en-US" smtClean="0"/>
              <a:t>‹#›</a:t>
            </a:fld>
            <a:endParaRPr lang="en-US"/>
          </a:p>
        </p:txBody>
      </p:sp>
    </p:spTree>
    <p:extLst>
      <p:ext uri="{BB962C8B-B14F-4D97-AF65-F5344CB8AC3E}">
        <p14:creationId xmlns:p14="http://schemas.microsoft.com/office/powerpoint/2010/main" val="3841062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B966B-3502-4602-8B86-E1FE7E3ABE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C73CFB-9B4D-4E77-AC8F-83CA18CF1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46EB67-ABDA-4B66-B27D-90CEFAB092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3D0A9A-B0E9-4C62-A01E-D6E11956787D}"/>
              </a:ext>
            </a:extLst>
          </p:cNvPr>
          <p:cNvSpPr>
            <a:spLocks noGrp="1"/>
          </p:cNvSpPr>
          <p:nvPr>
            <p:ph type="dt" sz="half" idx="10"/>
          </p:nvPr>
        </p:nvSpPr>
        <p:spPr/>
        <p:txBody>
          <a:bodyPr/>
          <a:lstStyle/>
          <a:p>
            <a:fld id="{94C6A051-83D0-436D-BBCE-21D22FD01E29}" type="datetimeFigureOut">
              <a:rPr lang="en-US" smtClean="0"/>
              <a:t>4/16/2024</a:t>
            </a:fld>
            <a:endParaRPr lang="en-US"/>
          </a:p>
        </p:txBody>
      </p:sp>
      <p:sp>
        <p:nvSpPr>
          <p:cNvPr id="6" name="Footer Placeholder 5">
            <a:extLst>
              <a:ext uri="{FF2B5EF4-FFF2-40B4-BE49-F238E27FC236}">
                <a16:creationId xmlns:a16="http://schemas.microsoft.com/office/drawing/2014/main" id="{BD7F7570-235B-4841-961E-45EEEC8B1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F66AFA-61D6-4EBC-8003-FC495AB93F45}"/>
              </a:ext>
            </a:extLst>
          </p:cNvPr>
          <p:cNvSpPr>
            <a:spLocks noGrp="1"/>
          </p:cNvSpPr>
          <p:nvPr>
            <p:ph type="sldNum" sz="quarter" idx="12"/>
          </p:nvPr>
        </p:nvSpPr>
        <p:spPr/>
        <p:txBody>
          <a:bodyPr/>
          <a:lstStyle/>
          <a:p>
            <a:fld id="{580282A8-08B2-4873-91D2-B14826549009}" type="slidenum">
              <a:rPr lang="en-US" smtClean="0"/>
              <a:t>‹#›</a:t>
            </a:fld>
            <a:endParaRPr lang="en-US"/>
          </a:p>
        </p:txBody>
      </p:sp>
    </p:spTree>
    <p:extLst>
      <p:ext uri="{BB962C8B-B14F-4D97-AF65-F5344CB8AC3E}">
        <p14:creationId xmlns:p14="http://schemas.microsoft.com/office/powerpoint/2010/main" val="399687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58113F-60F7-4416-9BA5-DA90DB9F17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0738A3-1BE6-49A7-9E1B-99C64ECDD9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F8D597-91FF-4BFA-95A3-5EF6D13170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6A051-83D0-436D-BBCE-21D22FD01E29}" type="datetimeFigureOut">
              <a:rPr lang="en-US" smtClean="0"/>
              <a:t>4/16/2024</a:t>
            </a:fld>
            <a:endParaRPr lang="en-US"/>
          </a:p>
        </p:txBody>
      </p:sp>
      <p:sp>
        <p:nvSpPr>
          <p:cNvPr id="5" name="Footer Placeholder 4">
            <a:extLst>
              <a:ext uri="{FF2B5EF4-FFF2-40B4-BE49-F238E27FC236}">
                <a16:creationId xmlns:a16="http://schemas.microsoft.com/office/drawing/2014/main" id="{3332AB25-C4F7-4768-803E-76ABD76A8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0F990B-E37D-4D91-A463-88582092E7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282A8-08B2-4873-91D2-B14826549009}" type="slidenum">
              <a:rPr lang="en-US" smtClean="0"/>
              <a:t>‹#›</a:t>
            </a:fld>
            <a:endParaRPr lang="en-US"/>
          </a:p>
        </p:txBody>
      </p:sp>
    </p:spTree>
    <p:extLst>
      <p:ext uri="{BB962C8B-B14F-4D97-AF65-F5344CB8AC3E}">
        <p14:creationId xmlns:p14="http://schemas.microsoft.com/office/powerpoint/2010/main" val="3189761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roductregistrationonline.com/" TargetMode="External"/><Relationship Id="rId2" Type="http://schemas.openxmlformats.org/officeDocument/2006/relationships/hyperlink" Target="mailto:Catherine.Otey@able.ok.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72C6DD61-D6F5-48B4-872E-640B17FB04E8}"/>
              </a:ext>
            </a:extLst>
          </p:cNvPr>
          <p:cNvSpPr>
            <a:spLocks noGrp="1"/>
          </p:cNvSpPr>
          <p:nvPr>
            <p:ph type="ctrTitle"/>
          </p:nvPr>
        </p:nvSpPr>
        <p:spPr>
          <a:xfrm>
            <a:off x="3315031" y="1380754"/>
            <a:ext cx="5561938" cy="2513516"/>
          </a:xfrm>
        </p:spPr>
        <p:txBody>
          <a:bodyPr>
            <a:normAutofit fontScale="90000"/>
          </a:bodyPr>
          <a:lstStyle/>
          <a:p>
            <a:r>
              <a:rPr lang="en-US" sz="4400" dirty="0"/>
              <a:t>Oklahoma ABLE Commission</a:t>
            </a:r>
            <a:br>
              <a:rPr lang="en-US" sz="4400" dirty="0"/>
            </a:br>
            <a:r>
              <a:rPr lang="en-US" sz="4400" dirty="0"/>
              <a:t>PRO </a:t>
            </a:r>
            <a:r>
              <a:rPr lang="en-US" sz="4000" dirty="0"/>
              <a:t>Brand Registration</a:t>
            </a:r>
            <a:br>
              <a:rPr lang="en-US" dirty="0"/>
            </a:br>
            <a:r>
              <a:rPr lang="en-US" sz="2400" b="1" dirty="0">
                <a:hlinkClick r:id="rId2"/>
              </a:rPr>
              <a:t>Catherine.Otey@able.ok.gov</a:t>
            </a:r>
            <a:br>
              <a:rPr lang="en-US" sz="2400" dirty="0"/>
            </a:br>
            <a:r>
              <a:rPr lang="en-US" sz="2400" b="1" dirty="0"/>
              <a:t>405-522-3982</a:t>
            </a:r>
            <a:endParaRPr lang="en-US" b="1" dirty="0"/>
          </a:p>
        </p:txBody>
      </p:sp>
      <p:sp>
        <p:nvSpPr>
          <p:cNvPr id="3" name="Subtitle 2">
            <a:extLst>
              <a:ext uri="{FF2B5EF4-FFF2-40B4-BE49-F238E27FC236}">
                <a16:creationId xmlns:a16="http://schemas.microsoft.com/office/drawing/2014/main" id="{46AD4BE1-43FF-414B-8FB6-390274E7FFC5}"/>
              </a:ext>
            </a:extLst>
          </p:cNvPr>
          <p:cNvSpPr>
            <a:spLocks noGrp="1"/>
          </p:cNvSpPr>
          <p:nvPr>
            <p:ph type="subTitle" idx="1"/>
          </p:nvPr>
        </p:nvSpPr>
        <p:spPr>
          <a:xfrm>
            <a:off x="3315031" y="4076803"/>
            <a:ext cx="5561938" cy="686798"/>
          </a:xfrm>
        </p:spPr>
        <p:txBody>
          <a:bodyPr>
            <a:normAutofit/>
          </a:bodyPr>
          <a:lstStyle/>
          <a:p>
            <a:r>
              <a:rPr lang="en-US" sz="2000" u="sng" dirty="0">
                <a:solidFill>
                  <a:srgbClr val="0563C1"/>
                </a:solidFill>
                <a:hlinkClick r:id="rId3"/>
              </a:rPr>
              <a:t>https</a:t>
            </a:r>
            <a:r>
              <a:rPr lang="en-US" u="sng" dirty="0">
                <a:solidFill>
                  <a:srgbClr val="0563C1"/>
                </a:solidFill>
                <a:hlinkClick r:id="rId3"/>
              </a:rPr>
              <a:t>://www.</a:t>
            </a:r>
            <a:r>
              <a:rPr lang="en-US" u="sng" dirty="0">
                <a:solidFill>
                  <a:schemeClr val="accent1"/>
                </a:solidFill>
                <a:hlinkClick r:id="rId3"/>
              </a:rPr>
              <a:t>productregistrationonline.com</a:t>
            </a:r>
            <a:endParaRPr lang="en-US" u="sng" dirty="0">
              <a:solidFill>
                <a:schemeClr val="accent1"/>
              </a:solidFill>
            </a:endParaRPr>
          </a:p>
          <a:p>
            <a:endParaRPr lang="en-US" dirty="0">
              <a:solidFill>
                <a:schemeClr val="accent1"/>
              </a:solidFill>
            </a:endParaRPr>
          </a:p>
          <a:p>
            <a:endParaRPr lang="en-US" dirty="0"/>
          </a:p>
        </p:txBody>
      </p:sp>
      <p:sp>
        <p:nvSpPr>
          <p:cNvPr id="28"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1968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4C3D50-72D5-46C2-BFCC-E3E8A5DDAF0D}"/>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Step 6 – Select this label</a:t>
            </a:r>
          </a:p>
        </p:txBody>
      </p:sp>
      <p:sp>
        <p:nvSpPr>
          <p:cNvPr id="18" name="Content Placeholder 17">
            <a:extLst>
              <a:ext uri="{FF2B5EF4-FFF2-40B4-BE49-F238E27FC236}">
                <a16:creationId xmlns:a16="http://schemas.microsoft.com/office/drawing/2014/main" id="{E4B87982-70B4-A2FF-F016-ADB9F36B9550}"/>
              </a:ext>
            </a:extLst>
          </p:cNvPr>
          <p:cNvSpPr>
            <a:spLocks noGrp="1"/>
          </p:cNvSpPr>
          <p:nvPr>
            <p:ph idx="1"/>
          </p:nvPr>
        </p:nvSpPr>
        <p:spPr>
          <a:xfrm>
            <a:off x="638882" y="4631161"/>
            <a:ext cx="3571810" cy="1559327"/>
          </a:xfrm>
        </p:spPr>
        <p:txBody>
          <a:bodyPr vert="horz" lIns="91440" tIns="45720" rIns="91440" bIns="45720" rtlCol="0">
            <a:normAutofit/>
          </a:bodyPr>
          <a:lstStyle/>
          <a:p>
            <a:pPr marL="0" indent="0">
              <a:buNone/>
            </a:pPr>
            <a:r>
              <a:rPr lang="en-US" sz="2400" kern="1200">
                <a:solidFill>
                  <a:schemeClr val="tx1"/>
                </a:solidFill>
                <a:latin typeface="+mn-lt"/>
                <a:ea typeface="+mn-ea"/>
                <a:cs typeface="+mn-cs"/>
              </a:rPr>
              <a:t>  </a:t>
            </a:r>
          </a:p>
        </p:txBody>
      </p:sp>
      <p:sp>
        <p:nvSpPr>
          <p:cNvPr id="3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Graphical user interface&#10;&#10;Description automatically generated">
            <a:extLst>
              <a:ext uri="{FF2B5EF4-FFF2-40B4-BE49-F238E27FC236}">
                <a16:creationId xmlns:a16="http://schemas.microsoft.com/office/drawing/2014/main" id="{4A05610D-1962-47B5-8751-BF8A15744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1295991"/>
            <a:ext cx="7214616" cy="4238585"/>
          </a:xfrm>
          <a:prstGeom prst="rect">
            <a:avLst/>
          </a:prstGeom>
        </p:spPr>
      </p:pic>
    </p:spTree>
    <p:extLst>
      <p:ext uri="{BB962C8B-B14F-4D97-AF65-F5344CB8AC3E}">
        <p14:creationId xmlns:p14="http://schemas.microsoft.com/office/powerpoint/2010/main" val="3694547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B2760-FAAF-400A-BE79-C30A955565B9}"/>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100" kern="1200">
                <a:solidFill>
                  <a:schemeClr val="tx1"/>
                </a:solidFill>
                <a:latin typeface="+mj-lt"/>
                <a:ea typeface="+mj-ea"/>
                <a:cs typeface="+mj-cs"/>
              </a:rPr>
              <a:t>Step 7 – Select OKLAHOMA</a:t>
            </a:r>
          </a:p>
        </p:txBody>
      </p:sp>
      <p:sp>
        <p:nvSpPr>
          <p:cNvPr id="3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10;&#10;Description automatically generated">
            <a:extLst>
              <a:ext uri="{FF2B5EF4-FFF2-40B4-BE49-F238E27FC236}">
                <a16:creationId xmlns:a16="http://schemas.microsoft.com/office/drawing/2014/main" id="{CA7C4243-7093-4896-97B7-F42B32BC6E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4296" y="1295991"/>
            <a:ext cx="7214616" cy="4238585"/>
          </a:xfrm>
          <a:prstGeom prst="rect">
            <a:avLst/>
          </a:prstGeom>
        </p:spPr>
      </p:pic>
    </p:spTree>
    <p:extLst>
      <p:ext uri="{BB962C8B-B14F-4D97-AF65-F5344CB8AC3E}">
        <p14:creationId xmlns:p14="http://schemas.microsoft.com/office/powerpoint/2010/main" val="2025426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02652E-AEE7-4C12-A10B-515438AC6C1D}"/>
              </a:ext>
            </a:extLst>
          </p:cNvPr>
          <p:cNvSpPr>
            <a:spLocks noGrp="1"/>
          </p:cNvSpPr>
          <p:nvPr>
            <p:ph type="title"/>
          </p:nvPr>
        </p:nvSpPr>
        <p:spPr>
          <a:xfrm>
            <a:off x="1171074" y="1396686"/>
            <a:ext cx="3240506" cy="4064628"/>
          </a:xfrm>
        </p:spPr>
        <p:txBody>
          <a:bodyPr>
            <a:normAutofit/>
          </a:bodyPr>
          <a:lstStyle/>
          <a:p>
            <a:r>
              <a:rPr lang="en-US">
                <a:solidFill>
                  <a:srgbClr val="FFFFFF"/>
                </a:solidFill>
              </a:rPr>
              <a:t>Types of Registrations</a:t>
            </a:r>
          </a:p>
        </p:txBody>
      </p:sp>
      <p:sp>
        <p:nvSpPr>
          <p:cNvPr id="19" name="Arc 1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5E44E1F-5F16-434C-B036-7881C9F16E99}"/>
              </a:ext>
            </a:extLst>
          </p:cNvPr>
          <p:cNvSpPr>
            <a:spLocks noGrp="1"/>
          </p:cNvSpPr>
          <p:nvPr>
            <p:ph idx="1"/>
          </p:nvPr>
        </p:nvSpPr>
        <p:spPr>
          <a:xfrm>
            <a:off x="5370153" y="1526033"/>
            <a:ext cx="5536397" cy="3935281"/>
          </a:xfrm>
        </p:spPr>
        <p:txBody>
          <a:bodyPr>
            <a:normAutofit/>
          </a:bodyPr>
          <a:lstStyle/>
          <a:p>
            <a:pPr marL="0" indent="0">
              <a:buNone/>
            </a:pPr>
            <a:r>
              <a:rPr lang="en-US"/>
              <a:t>Step 8</a:t>
            </a:r>
          </a:p>
          <a:p>
            <a:pPr marL="0" indent="0">
              <a:buNone/>
            </a:pPr>
            <a:endParaRPr lang="en-US"/>
          </a:p>
          <a:p>
            <a:pPr marL="0" indent="0">
              <a:buNone/>
            </a:pPr>
            <a:r>
              <a:rPr lang="en-US"/>
              <a:t>Next you will be shown the 3 types of registrations. Each type has the criteria to help you choose the type you need. </a:t>
            </a:r>
          </a:p>
        </p:txBody>
      </p:sp>
    </p:spTree>
    <p:extLst>
      <p:ext uri="{BB962C8B-B14F-4D97-AF65-F5344CB8AC3E}">
        <p14:creationId xmlns:p14="http://schemas.microsoft.com/office/powerpoint/2010/main" val="9729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C83CB8-A594-48C7-9601-8E7114E03B0C}"/>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latin typeface="+mj-lt"/>
                <a:ea typeface="+mj-ea"/>
                <a:cs typeface="+mj-cs"/>
              </a:rPr>
              <a:t>Types of Registrations – New Brand</a:t>
            </a:r>
          </a:p>
        </p:txBody>
      </p:sp>
      <p:sp>
        <p:nvSpPr>
          <p:cNvPr id="2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18">
            <a:extLst>
              <a:ext uri="{FF2B5EF4-FFF2-40B4-BE49-F238E27FC236}">
                <a16:creationId xmlns:a16="http://schemas.microsoft.com/office/drawing/2014/main" id="{A5F54556-E1C2-0C8C-9C9D-27E6563A2C2F}"/>
              </a:ext>
            </a:extLst>
          </p:cNvPr>
          <p:cNvSpPr>
            <a:spLocks noGrp="1"/>
          </p:cNvSpPr>
          <p:nvPr>
            <p:ph idx="1"/>
          </p:nvPr>
        </p:nvSpPr>
        <p:spPr>
          <a:xfrm>
            <a:off x="630936" y="2807208"/>
            <a:ext cx="3429000" cy="3410712"/>
          </a:xfrm>
        </p:spPr>
        <p:txBody>
          <a:bodyPr anchor="t">
            <a:normAutofit/>
          </a:bodyPr>
          <a:lstStyle/>
          <a:p>
            <a:r>
              <a:rPr lang="en-US" sz="2200" dirty="0"/>
              <a:t>Use this type if you are registering a label/COLA within a brand that has not been previously registered in the state during the current year.</a:t>
            </a:r>
          </a:p>
          <a:p>
            <a:r>
              <a:rPr lang="en-US" sz="2200" dirty="0"/>
              <a:t>Each brand registration is effective from 7/1 to 6/30 of each year. </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AB55CC1F-A0D6-4572-A36C-B02B44F5A5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1401033"/>
            <a:ext cx="6903720" cy="4055934"/>
          </a:xfrm>
          <a:prstGeom prst="rect">
            <a:avLst/>
          </a:prstGeom>
        </p:spPr>
      </p:pic>
    </p:spTree>
    <p:extLst>
      <p:ext uri="{BB962C8B-B14F-4D97-AF65-F5344CB8AC3E}">
        <p14:creationId xmlns:p14="http://schemas.microsoft.com/office/powerpoint/2010/main" val="610414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9F14A7-9767-464E-83BB-8087751290C5}"/>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latin typeface="+mj-lt"/>
                <a:ea typeface="+mj-ea"/>
                <a:cs typeface="+mj-cs"/>
              </a:rPr>
              <a:t>Types of Registrations – Line Extension</a:t>
            </a:r>
          </a:p>
        </p:txBody>
      </p:sp>
      <p:sp>
        <p:nvSpPr>
          <p:cNvPr id="1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a:extLst>
              <a:ext uri="{FF2B5EF4-FFF2-40B4-BE49-F238E27FC236}">
                <a16:creationId xmlns:a16="http://schemas.microsoft.com/office/drawing/2014/main" id="{3C3B682B-8666-D238-4100-5B52CB63AE31}"/>
              </a:ext>
            </a:extLst>
          </p:cNvPr>
          <p:cNvSpPr>
            <a:spLocks noGrp="1"/>
          </p:cNvSpPr>
          <p:nvPr>
            <p:ph idx="1"/>
          </p:nvPr>
        </p:nvSpPr>
        <p:spPr>
          <a:xfrm>
            <a:off x="630936" y="2807208"/>
            <a:ext cx="3429000" cy="3410712"/>
          </a:xfrm>
        </p:spPr>
        <p:txBody>
          <a:bodyPr anchor="t">
            <a:normAutofit/>
          </a:bodyPr>
          <a:lstStyle/>
          <a:p>
            <a:r>
              <a:rPr lang="en-US" sz="2200" dirty="0"/>
              <a:t>Use this type for a new label/COLA in a previously registered brand during the current year. </a:t>
            </a:r>
          </a:p>
          <a:p>
            <a:pPr marL="0" indent="0">
              <a:buNone/>
            </a:pPr>
            <a:r>
              <a:rPr lang="en-US" sz="2200" dirty="0"/>
              <a:t> </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9C78C1EE-545C-4B7D-B03D-D1468C79F9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1401033"/>
            <a:ext cx="6903720" cy="4055934"/>
          </a:xfrm>
          <a:prstGeom prst="rect">
            <a:avLst/>
          </a:prstGeom>
        </p:spPr>
      </p:pic>
    </p:spTree>
    <p:extLst>
      <p:ext uri="{BB962C8B-B14F-4D97-AF65-F5344CB8AC3E}">
        <p14:creationId xmlns:p14="http://schemas.microsoft.com/office/powerpoint/2010/main" val="2613559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A7EAA9-3B9E-4BA2-B9F1-4E44A76D4408}"/>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latin typeface="+mj-lt"/>
                <a:ea typeface="+mj-ea"/>
                <a:cs typeface="+mj-cs"/>
              </a:rPr>
              <a:t>Types of Registrations - Revision</a:t>
            </a:r>
          </a:p>
        </p:txBody>
      </p:sp>
      <p:sp>
        <p:nvSpPr>
          <p:cNvPr id="1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a:extLst>
              <a:ext uri="{FF2B5EF4-FFF2-40B4-BE49-F238E27FC236}">
                <a16:creationId xmlns:a16="http://schemas.microsoft.com/office/drawing/2014/main" id="{AE3B63DF-C9E2-1861-A4F4-625FC71CAF11}"/>
              </a:ext>
            </a:extLst>
          </p:cNvPr>
          <p:cNvSpPr>
            <a:spLocks noGrp="1"/>
          </p:cNvSpPr>
          <p:nvPr>
            <p:ph idx="1"/>
          </p:nvPr>
        </p:nvSpPr>
        <p:spPr>
          <a:xfrm>
            <a:off x="630936" y="2807208"/>
            <a:ext cx="3429000" cy="3410712"/>
          </a:xfrm>
        </p:spPr>
        <p:txBody>
          <a:bodyPr anchor="t">
            <a:normAutofit/>
          </a:bodyPr>
          <a:lstStyle/>
          <a:p>
            <a:r>
              <a:rPr lang="en-US" sz="2200" dirty="0"/>
              <a:t>Use this type for a previously registered label/COLA that has significant change. </a:t>
            </a:r>
          </a:p>
          <a:p>
            <a:r>
              <a:rPr lang="en-US" sz="2200" dirty="0"/>
              <a:t>Examples of these changes are, new vintage or age, new ABV, content type, size or case configuration or graphics change on the label</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DD6D8717-46B3-4AB2-88E2-01E0B677C9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1401033"/>
            <a:ext cx="6903720" cy="4055934"/>
          </a:xfrm>
          <a:prstGeom prst="rect">
            <a:avLst/>
          </a:prstGeom>
        </p:spPr>
      </p:pic>
    </p:spTree>
    <p:extLst>
      <p:ext uri="{BB962C8B-B14F-4D97-AF65-F5344CB8AC3E}">
        <p14:creationId xmlns:p14="http://schemas.microsoft.com/office/powerpoint/2010/main" val="1676637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B037D-4332-4451-A54B-18D17DBF04E6}"/>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latin typeface="+mj-lt"/>
                <a:ea typeface="+mj-ea"/>
                <a:cs typeface="+mj-cs"/>
              </a:rPr>
              <a:t>Product Details Tab</a:t>
            </a:r>
          </a:p>
        </p:txBody>
      </p:sp>
      <p:sp>
        <p:nvSpPr>
          <p:cNvPr id="1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a:extLst>
              <a:ext uri="{FF2B5EF4-FFF2-40B4-BE49-F238E27FC236}">
                <a16:creationId xmlns:a16="http://schemas.microsoft.com/office/drawing/2014/main" id="{A13D5604-4C22-EEFA-C3BE-E5456F2218D0}"/>
              </a:ext>
            </a:extLst>
          </p:cNvPr>
          <p:cNvSpPr>
            <a:spLocks noGrp="1"/>
          </p:cNvSpPr>
          <p:nvPr>
            <p:ph idx="1"/>
          </p:nvPr>
        </p:nvSpPr>
        <p:spPr>
          <a:xfrm>
            <a:off x="630936" y="2807208"/>
            <a:ext cx="3429000" cy="3410712"/>
          </a:xfrm>
        </p:spPr>
        <p:txBody>
          <a:bodyPr anchor="t">
            <a:normAutofit fontScale="62500" lnSpcReduction="20000"/>
          </a:bodyPr>
          <a:lstStyle/>
          <a:p>
            <a:pPr marL="0" indent="0">
              <a:buNone/>
            </a:pPr>
            <a:r>
              <a:rPr lang="en-US" sz="2400" dirty="0"/>
              <a:t>Step 9</a:t>
            </a:r>
          </a:p>
          <a:p>
            <a:r>
              <a:rPr lang="en-US" sz="2400" dirty="0"/>
              <a:t>You will see a yellow triangle at the top of the page. </a:t>
            </a:r>
          </a:p>
          <a:p>
            <a:r>
              <a:rPr lang="en-US" sz="2400" dirty="0"/>
              <a:t>Choose - </a:t>
            </a:r>
            <a:r>
              <a:rPr lang="en-US" sz="2400" dirty="0">
                <a:solidFill>
                  <a:schemeClr val="accent1"/>
                </a:solidFill>
              </a:rPr>
              <a:t>Click here. </a:t>
            </a:r>
          </a:p>
          <a:p>
            <a:r>
              <a:rPr lang="en-US" sz="2400" dirty="0"/>
              <a:t>If registering with NO COLA, enter the Brand Name and the Fanciful Name. You can enter the Sub Brand and Style if you wish to do so. This is important because PRO charges the state fee according to each brand name that is registered. </a:t>
            </a:r>
          </a:p>
          <a:p>
            <a:r>
              <a:rPr lang="en-US" sz="2400" dirty="0"/>
              <a:t>If you are registering with a COLA, the brand name is </a:t>
            </a:r>
          </a:p>
          <a:p>
            <a:r>
              <a:rPr lang="en-US" sz="2400" dirty="0"/>
              <a:t>Add Product Details.  </a:t>
            </a:r>
            <a:endParaRPr lang="en-US" sz="2200" dirty="0"/>
          </a:p>
        </p:txBody>
      </p:sp>
      <p:pic>
        <p:nvPicPr>
          <p:cNvPr id="5" name="Content Placeholder 4" descr="Graphical user interface, text, application&#10;&#10;Description automatically generated">
            <a:extLst>
              <a:ext uri="{FF2B5EF4-FFF2-40B4-BE49-F238E27FC236}">
                <a16:creationId xmlns:a16="http://schemas.microsoft.com/office/drawing/2014/main" id="{EFFC7AD2-7B65-41A3-8586-26B00BD49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1409662"/>
            <a:ext cx="6903720" cy="4038675"/>
          </a:xfrm>
          <a:prstGeom prst="rect">
            <a:avLst/>
          </a:prstGeom>
        </p:spPr>
      </p:pic>
    </p:spTree>
    <p:extLst>
      <p:ext uri="{BB962C8B-B14F-4D97-AF65-F5344CB8AC3E}">
        <p14:creationId xmlns:p14="http://schemas.microsoft.com/office/powerpoint/2010/main" val="269915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3">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4" name="Freeform: Shape 35">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5" name="Freeform: Shape 37">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5766EA-AC20-48CC-B588-42DCE09A6806}"/>
              </a:ext>
            </a:extLst>
          </p:cNvPr>
          <p:cNvSpPr>
            <a:spLocks noGrp="1"/>
          </p:cNvSpPr>
          <p:nvPr>
            <p:ph type="title"/>
          </p:nvPr>
        </p:nvSpPr>
        <p:spPr>
          <a:xfrm>
            <a:off x="371094" y="1161288"/>
            <a:ext cx="3438144" cy="1239012"/>
          </a:xfrm>
        </p:spPr>
        <p:txBody>
          <a:bodyPr anchor="ctr">
            <a:normAutofit/>
          </a:bodyPr>
          <a:lstStyle/>
          <a:p>
            <a:r>
              <a:rPr lang="en-US" sz="2600"/>
              <a:t>Adding Multiple Products to one registration</a:t>
            </a:r>
          </a:p>
        </p:txBody>
      </p:sp>
      <p:sp>
        <p:nvSpPr>
          <p:cNvPr id="46" name="Rectangle 39">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2" name="Rectangle 4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ntent Placeholder 12">
            <a:extLst>
              <a:ext uri="{FF2B5EF4-FFF2-40B4-BE49-F238E27FC236}">
                <a16:creationId xmlns:a16="http://schemas.microsoft.com/office/drawing/2014/main" id="{AE372BD2-D545-CAB9-811D-6C488AD00493}"/>
              </a:ext>
            </a:extLst>
          </p:cNvPr>
          <p:cNvSpPr>
            <a:spLocks noGrp="1"/>
          </p:cNvSpPr>
          <p:nvPr>
            <p:ph idx="1"/>
          </p:nvPr>
        </p:nvSpPr>
        <p:spPr>
          <a:xfrm>
            <a:off x="371094" y="2718054"/>
            <a:ext cx="3438906" cy="3207258"/>
          </a:xfrm>
        </p:spPr>
        <p:txBody>
          <a:bodyPr anchor="t">
            <a:normAutofit/>
          </a:bodyPr>
          <a:lstStyle/>
          <a:p>
            <a:r>
              <a:rPr lang="en-US" sz="1700" dirty="0"/>
              <a:t>If you have more than one content size of the same product that has the same ABV, you can click on </a:t>
            </a:r>
            <a:r>
              <a:rPr lang="en-US" sz="1700" dirty="0">
                <a:solidFill>
                  <a:schemeClr val="accent1"/>
                </a:solidFill>
              </a:rPr>
              <a:t>Add another Product</a:t>
            </a:r>
            <a:r>
              <a:rPr lang="en-US" sz="1700" dirty="0"/>
              <a:t>. </a:t>
            </a:r>
          </a:p>
          <a:p>
            <a:pPr marL="0" indent="0">
              <a:buNone/>
            </a:pPr>
            <a:endParaRPr lang="en-US" sz="1700" dirty="0"/>
          </a:p>
        </p:txBody>
      </p:sp>
      <p:pic>
        <p:nvPicPr>
          <p:cNvPr id="9" name="Content Placeholder 8" descr="Graphical user interface, application&#10;&#10;Description automatically generated">
            <a:extLst>
              <a:ext uri="{FF2B5EF4-FFF2-40B4-BE49-F238E27FC236}">
                <a16:creationId xmlns:a16="http://schemas.microsoft.com/office/drawing/2014/main" id="{433E2B46-443D-42C2-BA60-D059FCB894CF}"/>
              </a:ext>
            </a:extLst>
          </p:cNvPr>
          <p:cNvPicPr>
            <a:picLocks noChangeAspect="1"/>
          </p:cNvPicPr>
          <p:nvPr/>
        </p:nvPicPr>
        <p:blipFill rotWithShape="1">
          <a:blip r:embed="rId2">
            <a:extLst>
              <a:ext uri="{28A0092B-C50C-407E-A947-70E740481C1C}">
                <a14:useLocalDpi xmlns:a14="http://schemas.microsoft.com/office/drawing/2010/main" val="0"/>
              </a:ext>
            </a:extLst>
          </a:blip>
          <a:srcRect l="2981" r="11806"/>
          <a:stretch/>
        </p:blipFill>
        <p:spPr>
          <a:xfrm>
            <a:off x="4901184" y="1093108"/>
            <a:ext cx="6922008" cy="4772368"/>
          </a:xfrm>
          <a:prstGeom prst="rect">
            <a:avLst/>
          </a:prstGeom>
        </p:spPr>
      </p:pic>
    </p:spTree>
    <p:extLst>
      <p:ext uri="{BB962C8B-B14F-4D97-AF65-F5344CB8AC3E}">
        <p14:creationId xmlns:p14="http://schemas.microsoft.com/office/powerpoint/2010/main" val="3687950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43EEE0-96B1-4AB7-B3BA-2D12596932DC}"/>
              </a:ext>
            </a:extLst>
          </p:cNvPr>
          <p:cNvSpPr>
            <a:spLocks noGrp="1"/>
          </p:cNvSpPr>
          <p:nvPr>
            <p:ph type="title"/>
          </p:nvPr>
        </p:nvSpPr>
        <p:spPr>
          <a:xfrm>
            <a:off x="640080" y="325369"/>
            <a:ext cx="4368602" cy="1956841"/>
          </a:xfrm>
        </p:spPr>
        <p:txBody>
          <a:bodyPr anchor="b">
            <a:normAutofit/>
          </a:bodyPr>
          <a:lstStyle/>
          <a:p>
            <a:r>
              <a:rPr lang="en-US" sz="5400" dirty="0"/>
              <a:t>Upload your label images!</a:t>
            </a:r>
          </a:p>
        </p:txBody>
      </p:sp>
      <p:sp>
        <p:nvSpPr>
          <p:cNvPr id="3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43401D94-6791-8C60-86D5-4D9934B57EB3}"/>
              </a:ext>
            </a:extLst>
          </p:cNvPr>
          <p:cNvSpPr>
            <a:spLocks noGrp="1"/>
          </p:cNvSpPr>
          <p:nvPr>
            <p:ph idx="1"/>
          </p:nvPr>
        </p:nvSpPr>
        <p:spPr>
          <a:xfrm>
            <a:off x="640080" y="2872899"/>
            <a:ext cx="4243589" cy="3320668"/>
          </a:xfrm>
        </p:spPr>
        <p:txBody>
          <a:bodyPr>
            <a:normAutofit/>
          </a:bodyPr>
          <a:lstStyle/>
          <a:p>
            <a:pPr marL="0" indent="0">
              <a:buNone/>
            </a:pPr>
            <a:r>
              <a:rPr lang="en-US" sz="2200" dirty="0"/>
              <a:t>Step 10</a:t>
            </a:r>
          </a:p>
          <a:p>
            <a:r>
              <a:rPr lang="en-US" sz="2200" dirty="0"/>
              <a:t>After you have entered all your product details, click the CONTINUE to Documents box. </a:t>
            </a:r>
          </a:p>
          <a:p>
            <a:r>
              <a:rPr lang="en-US" sz="2200" dirty="0"/>
              <a:t>Your labels should already be uploaded. </a:t>
            </a:r>
          </a:p>
          <a:p>
            <a:endParaRPr lang="en-US" sz="2200" dirty="0"/>
          </a:p>
        </p:txBody>
      </p:sp>
      <p:pic>
        <p:nvPicPr>
          <p:cNvPr id="5" name="Content Placeholder 4" descr="Graphical user interface, application&#10;&#10;Description automatically generated">
            <a:extLst>
              <a:ext uri="{FF2B5EF4-FFF2-40B4-BE49-F238E27FC236}">
                <a16:creationId xmlns:a16="http://schemas.microsoft.com/office/drawing/2014/main" id="{DBA68E4C-19F6-4BC0-9D66-33C0A620823A}"/>
              </a:ext>
            </a:extLst>
          </p:cNvPr>
          <p:cNvPicPr>
            <a:picLocks noChangeAspect="1"/>
          </p:cNvPicPr>
          <p:nvPr/>
        </p:nvPicPr>
        <p:blipFill rotWithShape="1">
          <a:blip r:embed="rId2">
            <a:extLst>
              <a:ext uri="{28A0092B-C50C-407E-A947-70E740481C1C}">
                <a14:useLocalDpi xmlns:a14="http://schemas.microsoft.com/office/drawing/2010/main" val="0"/>
              </a:ext>
            </a:extLst>
          </a:blip>
          <a:srcRect l="26870" r="1645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4823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8C9AF4-CAD6-4889-A71F-690C2428ACDB}"/>
              </a:ext>
            </a:extLst>
          </p:cNvPr>
          <p:cNvSpPr>
            <a:spLocks noGrp="1"/>
          </p:cNvSpPr>
          <p:nvPr>
            <p:ph type="title"/>
          </p:nvPr>
        </p:nvSpPr>
        <p:spPr>
          <a:xfrm>
            <a:off x="630936" y="639520"/>
            <a:ext cx="3429000" cy="1719072"/>
          </a:xfrm>
        </p:spPr>
        <p:txBody>
          <a:bodyPr anchor="b">
            <a:normAutofit/>
          </a:bodyPr>
          <a:lstStyle/>
          <a:p>
            <a:r>
              <a:rPr lang="en-US" sz="2600" dirty="0"/>
              <a:t>Determining Required Documents</a:t>
            </a:r>
          </a:p>
        </p:txBody>
      </p:sp>
      <p:sp>
        <p:nvSpPr>
          <p:cNvPr id="28"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6AE61F9E-E043-97A6-6966-EB2657F3FA6D}"/>
              </a:ext>
            </a:extLst>
          </p:cNvPr>
          <p:cNvSpPr>
            <a:spLocks noGrp="1"/>
          </p:cNvSpPr>
          <p:nvPr>
            <p:ph idx="1"/>
          </p:nvPr>
        </p:nvSpPr>
        <p:spPr>
          <a:xfrm>
            <a:off x="630936" y="2807208"/>
            <a:ext cx="3429000" cy="3410712"/>
          </a:xfrm>
        </p:spPr>
        <p:txBody>
          <a:bodyPr anchor="t">
            <a:normAutofit/>
          </a:bodyPr>
          <a:lstStyle/>
          <a:p>
            <a:pPr marL="0" indent="0">
              <a:buNone/>
            </a:pPr>
            <a:r>
              <a:rPr lang="en-US" sz="2200" dirty="0"/>
              <a:t>Step 11</a:t>
            </a:r>
          </a:p>
          <a:p>
            <a:r>
              <a:rPr lang="en-US" sz="2200" dirty="0"/>
              <a:t>Answer each question</a:t>
            </a:r>
          </a:p>
          <a:p>
            <a:r>
              <a:rPr lang="en-US" sz="2200" dirty="0"/>
              <a:t>Save settings</a:t>
            </a:r>
          </a:p>
        </p:txBody>
      </p:sp>
      <p:pic>
        <p:nvPicPr>
          <p:cNvPr id="5" name="Content Placeholder 4" descr="Graphical user interface, text, application&#10;&#10;Description automatically generated">
            <a:extLst>
              <a:ext uri="{FF2B5EF4-FFF2-40B4-BE49-F238E27FC236}">
                <a16:creationId xmlns:a16="http://schemas.microsoft.com/office/drawing/2014/main" id="{F93396DE-5E6F-48DF-8967-678076DD8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1401033"/>
            <a:ext cx="6903720" cy="4055934"/>
          </a:xfrm>
          <a:prstGeom prst="rect">
            <a:avLst/>
          </a:prstGeom>
        </p:spPr>
      </p:pic>
    </p:spTree>
    <p:extLst>
      <p:ext uri="{BB962C8B-B14F-4D97-AF65-F5344CB8AC3E}">
        <p14:creationId xmlns:p14="http://schemas.microsoft.com/office/powerpoint/2010/main" val="370432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7428AEE9-569D-4C46-9FCE-3476275D8458}"/>
              </a:ext>
            </a:extLst>
          </p:cNvPr>
          <p:cNvSpPr>
            <a:spLocks noGrp="1"/>
          </p:cNvSpPr>
          <p:nvPr>
            <p:ph type="title"/>
          </p:nvPr>
        </p:nvSpPr>
        <p:spPr>
          <a:xfrm>
            <a:off x="838200" y="643467"/>
            <a:ext cx="2951205" cy="5571066"/>
          </a:xfrm>
        </p:spPr>
        <p:txBody>
          <a:bodyPr>
            <a:normAutofit/>
          </a:bodyPr>
          <a:lstStyle/>
          <a:p>
            <a:r>
              <a:rPr lang="en-US">
                <a:solidFill>
                  <a:srgbClr val="FFFFFF"/>
                </a:solidFill>
              </a:rPr>
              <a:t>Which Product types to register?</a:t>
            </a:r>
          </a:p>
        </p:txBody>
      </p:sp>
      <p:graphicFrame>
        <p:nvGraphicFramePr>
          <p:cNvPr id="5" name="Content Placeholder 2">
            <a:extLst>
              <a:ext uri="{FF2B5EF4-FFF2-40B4-BE49-F238E27FC236}">
                <a16:creationId xmlns:a16="http://schemas.microsoft.com/office/drawing/2014/main" id="{B801F15A-26EB-36EA-496C-5CCAB3FE8D82}"/>
              </a:ext>
            </a:extLst>
          </p:cNvPr>
          <p:cNvGraphicFramePr>
            <a:graphicFrameLocks noGrp="1"/>
          </p:cNvGraphicFramePr>
          <p:nvPr>
            <p:ph idx="1"/>
            <p:extLst>
              <p:ext uri="{D42A27DB-BD31-4B8C-83A1-F6EECF244321}">
                <p14:modId xmlns:p14="http://schemas.microsoft.com/office/powerpoint/2010/main" val="418866457"/>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974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950D4D-4BAE-459B-90FB-46FAEB2509D3}"/>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600" kern="1200" dirty="0">
                <a:solidFill>
                  <a:schemeClr val="tx1"/>
                </a:solidFill>
                <a:latin typeface="+mj-lt"/>
                <a:ea typeface="+mj-ea"/>
                <a:cs typeface="+mj-cs"/>
              </a:rPr>
              <a:t>Add your supporting Documents</a:t>
            </a:r>
            <a:br>
              <a:rPr lang="en-US" sz="5600" kern="1200" dirty="0">
                <a:solidFill>
                  <a:schemeClr val="tx1"/>
                </a:solidFill>
                <a:latin typeface="+mj-lt"/>
                <a:ea typeface="+mj-ea"/>
                <a:cs typeface="+mj-cs"/>
              </a:rPr>
            </a:br>
            <a:r>
              <a:rPr lang="en-US" sz="5600" kern="1200" dirty="0">
                <a:solidFill>
                  <a:schemeClr val="tx1"/>
                </a:solidFill>
                <a:latin typeface="+mj-lt"/>
                <a:ea typeface="+mj-ea"/>
                <a:cs typeface="+mj-cs"/>
              </a:rPr>
              <a:t>Step 12 </a:t>
            </a:r>
          </a:p>
        </p:txBody>
      </p:sp>
      <p:sp>
        <p:nvSpPr>
          <p:cNvPr id="2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application&#10;&#10;Description automatically generated">
            <a:extLst>
              <a:ext uri="{FF2B5EF4-FFF2-40B4-BE49-F238E27FC236}">
                <a16:creationId xmlns:a16="http://schemas.microsoft.com/office/drawing/2014/main" id="{DF01D173-C6A4-4C6E-870A-BBF34CF963C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939"/>
          <a:stretch/>
        </p:blipFill>
        <p:spPr>
          <a:xfrm>
            <a:off x="4654296" y="1315892"/>
            <a:ext cx="7214616" cy="4198784"/>
          </a:xfrm>
          <a:prstGeom prst="rect">
            <a:avLst/>
          </a:prstGeom>
        </p:spPr>
      </p:pic>
    </p:spTree>
    <p:extLst>
      <p:ext uri="{BB962C8B-B14F-4D97-AF65-F5344CB8AC3E}">
        <p14:creationId xmlns:p14="http://schemas.microsoft.com/office/powerpoint/2010/main" val="1098386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80F9A0-9CCD-4CE4-8CF3-7B8A063CF2A9}"/>
              </a:ext>
            </a:extLst>
          </p:cNvPr>
          <p:cNvSpPr>
            <a:spLocks noGrp="1"/>
          </p:cNvSpPr>
          <p:nvPr>
            <p:ph type="title"/>
          </p:nvPr>
        </p:nvSpPr>
        <p:spPr>
          <a:xfrm>
            <a:off x="1171074" y="1396686"/>
            <a:ext cx="3240506" cy="4064628"/>
          </a:xfrm>
        </p:spPr>
        <p:txBody>
          <a:bodyPr>
            <a:normAutofit/>
          </a:bodyPr>
          <a:lstStyle/>
          <a:p>
            <a:r>
              <a:rPr lang="en-US">
                <a:solidFill>
                  <a:srgbClr val="FFFFFF"/>
                </a:solidFill>
              </a:rPr>
              <a:t>Required Documents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718BBD7-B540-4136-B53D-0BC0C420FFFF}"/>
              </a:ext>
            </a:extLst>
          </p:cNvPr>
          <p:cNvSpPr>
            <a:spLocks noGrp="1"/>
          </p:cNvSpPr>
          <p:nvPr>
            <p:ph idx="1"/>
          </p:nvPr>
        </p:nvSpPr>
        <p:spPr>
          <a:xfrm>
            <a:off x="5370153" y="1526033"/>
            <a:ext cx="5536397" cy="4619938"/>
          </a:xfrm>
        </p:spPr>
        <p:txBody>
          <a:bodyPr>
            <a:normAutofit/>
          </a:bodyPr>
          <a:lstStyle/>
          <a:p>
            <a:r>
              <a:rPr lang="en-US" sz="2200" dirty="0"/>
              <a:t>Brand </a:t>
            </a:r>
            <a:r>
              <a:rPr lang="en-US" sz="2200" dirty="0" err="1"/>
              <a:t>Acquistion</a:t>
            </a:r>
            <a:r>
              <a:rPr lang="en-US" sz="2200" dirty="0"/>
              <a:t> Letter (if you answered </a:t>
            </a:r>
            <a:r>
              <a:rPr lang="en-US" sz="2200" i="1" dirty="0"/>
              <a:t>yes</a:t>
            </a:r>
            <a:r>
              <a:rPr lang="en-US" sz="2200" dirty="0"/>
              <a:t> to, </a:t>
            </a:r>
            <a:r>
              <a:rPr lang="en-US" sz="2200" i="1" dirty="0"/>
              <a:t>Are you registering a label because your just recently acquired this brand?)</a:t>
            </a:r>
            <a:endParaRPr lang="en-US" sz="2200" dirty="0"/>
          </a:p>
          <a:p>
            <a:r>
              <a:rPr lang="en-US" sz="2200" dirty="0"/>
              <a:t>Trade Name Document (if you answered </a:t>
            </a:r>
            <a:r>
              <a:rPr lang="en-US" sz="2200" i="1" dirty="0"/>
              <a:t>yes</a:t>
            </a:r>
            <a:r>
              <a:rPr lang="en-US" sz="2200" dirty="0"/>
              <a:t> to, </a:t>
            </a:r>
            <a:r>
              <a:rPr lang="en-US" sz="2200" i="1" dirty="0"/>
              <a:t>Does this brand operate a trade name owned by you?)</a:t>
            </a:r>
            <a:endParaRPr lang="en-US" sz="2200" dirty="0"/>
          </a:p>
          <a:p>
            <a:r>
              <a:rPr lang="en-US" sz="2200" dirty="0"/>
              <a:t>Bottling Letter (if you answered </a:t>
            </a:r>
            <a:r>
              <a:rPr lang="en-US" sz="2200" i="1" dirty="0"/>
              <a:t>no</a:t>
            </a:r>
            <a:r>
              <a:rPr lang="en-US" sz="2200" dirty="0"/>
              <a:t> to, </a:t>
            </a:r>
            <a:r>
              <a:rPr lang="en-US" sz="2200" i="1" dirty="0"/>
              <a:t>Do you bottle this brand?)</a:t>
            </a:r>
            <a:endParaRPr lang="en-US" sz="2200" dirty="0"/>
          </a:p>
          <a:p>
            <a:r>
              <a:rPr lang="en-US" sz="2200" dirty="0"/>
              <a:t>Brand Owner Authorization Letter (if you answered </a:t>
            </a:r>
            <a:r>
              <a:rPr lang="en-US" sz="2200" i="1" dirty="0"/>
              <a:t>no</a:t>
            </a:r>
            <a:r>
              <a:rPr lang="en-US" sz="2200" dirty="0"/>
              <a:t> to, </a:t>
            </a:r>
            <a:r>
              <a:rPr lang="en-US" sz="2200" i="1" dirty="0"/>
              <a:t>Are you the brand producer?)</a:t>
            </a:r>
          </a:p>
          <a:p>
            <a:r>
              <a:rPr lang="en-US" sz="2200" dirty="0"/>
              <a:t>After you unload the required documents, Click on CONTINUE TO REVIEW</a:t>
            </a:r>
          </a:p>
          <a:p>
            <a:endParaRPr lang="en-US" sz="2200" i="1" dirty="0"/>
          </a:p>
          <a:p>
            <a:endParaRPr lang="en-US" sz="2200" i="1" dirty="0"/>
          </a:p>
          <a:p>
            <a:endParaRPr lang="en-US" sz="2200" i="1" dirty="0"/>
          </a:p>
        </p:txBody>
      </p:sp>
    </p:spTree>
    <p:extLst>
      <p:ext uri="{BB962C8B-B14F-4D97-AF65-F5344CB8AC3E}">
        <p14:creationId xmlns:p14="http://schemas.microsoft.com/office/powerpoint/2010/main" val="1526027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897211-5A92-4CFF-BA7E-F48DDECBA3EE}"/>
              </a:ext>
            </a:extLst>
          </p:cNvPr>
          <p:cNvSpPr>
            <a:spLocks noGrp="1"/>
          </p:cNvSpPr>
          <p:nvPr>
            <p:ph type="title"/>
          </p:nvPr>
        </p:nvSpPr>
        <p:spPr>
          <a:xfrm>
            <a:off x="686834" y="1153572"/>
            <a:ext cx="3200400" cy="4461163"/>
          </a:xfrm>
        </p:spPr>
        <p:txBody>
          <a:bodyPr>
            <a:normAutofit/>
          </a:bodyPr>
          <a:lstStyle/>
          <a:p>
            <a:r>
              <a:rPr lang="en-US">
                <a:solidFill>
                  <a:srgbClr val="FFFFFF"/>
                </a:solidFill>
              </a:rPr>
              <a:t>Payment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946E410-A5F9-4B9A-A382-EBDB3ECEFD74}"/>
              </a:ext>
            </a:extLst>
          </p:cNvPr>
          <p:cNvSpPr>
            <a:spLocks noGrp="1"/>
          </p:cNvSpPr>
          <p:nvPr>
            <p:ph idx="1"/>
          </p:nvPr>
        </p:nvSpPr>
        <p:spPr>
          <a:xfrm>
            <a:off x="4447308" y="591344"/>
            <a:ext cx="6906491" cy="5585619"/>
          </a:xfrm>
        </p:spPr>
        <p:txBody>
          <a:bodyPr anchor="ctr">
            <a:normAutofit lnSpcReduction="10000"/>
          </a:bodyPr>
          <a:lstStyle/>
          <a:p>
            <a:r>
              <a:rPr lang="en-US" dirty="0"/>
              <a:t>After you review your registration and everything looks correct, you should be prompted to go to the payment page. </a:t>
            </a:r>
          </a:p>
          <a:p>
            <a:r>
              <a:rPr lang="en-US" dirty="0"/>
              <a:t>When you are adding a new registration, you must pay for each registration separately. </a:t>
            </a:r>
          </a:p>
          <a:p>
            <a:r>
              <a:rPr lang="en-US" dirty="0"/>
              <a:t>Depending on the type of registration you submitted, you may be charged a state fee. </a:t>
            </a:r>
          </a:p>
          <a:p>
            <a:r>
              <a:rPr lang="en-US" dirty="0"/>
              <a:t>In addition to any applicable state fees, there will be $5 technical fee that is charged by PRO for each registration. This is non-refundable by the ABLE Commission. </a:t>
            </a:r>
          </a:p>
          <a:p>
            <a:r>
              <a:rPr lang="en-US" dirty="0"/>
              <a:t>You can choose to start a new registration after your payment is submitted. </a:t>
            </a:r>
          </a:p>
        </p:txBody>
      </p:sp>
    </p:spTree>
    <p:extLst>
      <p:ext uri="{BB962C8B-B14F-4D97-AF65-F5344CB8AC3E}">
        <p14:creationId xmlns:p14="http://schemas.microsoft.com/office/powerpoint/2010/main" val="899413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9EF81E-39B3-4711-A168-DE56BE40DAF9}"/>
              </a:ext>
            </a:extLst>
          </p:cNvPr>
          <p:cNvSpPr>
            <a:spLocks noGrp="1"/>
          </p:cNvSpPr>
          <p:nvPr>
            <p:ph type="title"/>
          </p:nvPr>
        </p:nvSpPr>
        <p:spPr>
          <a:xfrm>
            <a:off x="1171074" y="1396686"/>
            <a:ext cx="3240506" cy="4064628"/>
          </a:xfrm>
        </p:spPr>
        <p:txBody>
          <a:bodyPr>
            <a:normAutofit/>
          </a:bodyPr>
          <a:lstStyle/>
          <a:p>
            <a:r>
              <a:rPr lang="en-US">
                <a:solidFill>
                  <a:srgbClr val="FFFFFF"/>
                </a:solidFill>
              </a:rPr>
              <a:t>Information you will need to include for each product you register. </a:t>
            </a:r>
          </a:p>
        </p:txBody>
      </p:sp>
      <p:sp>
        <p:nvSpPr>
          <p:cNvPr id="31" name="Arc 3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AE1149A-8214-4874-AC82-776933AECF06}"/>
              </a:ext>
            </a:extLst>
          </p:cNvPr>
          <p:cNvSpPr>
            <a:spLocks noGrp="1"/>
          </p:cNvSpPr>
          <p:nvPr>
            <p:ph idx="1"/>
          </p:nvPr>
        </p:nvSpPr>
        <p:spPr>
          <a:xfrm>
            <a:off x="5370153" y="1526033"/>
            <a:ext cx="5536397" cy="3935281"/>
          </a:xfrm>
        </p:spPr>
        <p:txBody>
          <a:bodyPr>
            <a:normAutofit/>
          </a:bodyPr>
          <a:lstStyle/>
          <a:p>
            <a:r>
              <a:rPr lang="en-US"/>
              <a:t>Vintage</a:t>
            </a:r>
          </a:p>
          <a:p>
            <a:r>
              <a:rPr lang="en-US"/>
              <a:t>Bottle Size</a:t>
            </a:r>
          </a:p>
          <a:p>
            <a:r>
              <a:rPr lang="en-US"/>
              <a:t>Container Type</a:t>
            </a:r>
          </a:p>
          <a:p>
            <a:r>
              <a:rPr lang="en-US"/>
              <a:t>ABV</a:t>
            </a:r>
          </a:p>
          <a:p>
            <a:r>
              <a:rPr lang="en-US"/>
              <a:t>Bottle per selling unit</a:t>
            </a:r>
          </a:p>
          <a:p>
            <a:r>
              <a:rPr lang="en-US"/>
              <a:t>Selling units per case</a:t>
            </a:r>
          </a:p>
          <a:p>
            <a:pPr marL="0" indent="0">
              <a:buNone/>
            </a:pPr>
            <a:endParaRPr lang="en-US"/>
          </a:p>
        </p:txBody>
      </p:sp>
    </p:spTree>
    <p:extLst>
      <p:ext uri="{BB962C8B-B14F-4D97-AF65-F5344CB8AC3E}">
        <p14:creationId xmlns:p14="http://schemas.microsoft.com/office/powerpoint/2010/main" val="2182242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Freeform: Shape 4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4" name="Freeform: Shape 4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981C7D-F5BB-47AB-842F-F4B1A9FD0525}"/>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a:solidFill>
                  <a:schemeClr val="tx1"/>
                </a:solidFill>
                <a:latin typeface="+mj-lt"/>
                <a:ea typeface="+mj-ea"/>
                <a:cs typeface="+mj-cs"/>
              </a:rPr>
              <a:t>Product Registration Home Page</a:t>
            </a:r>
          </a:p>
        </p:txBody>
      </p:sp>
      <p:sp>
        <p:nvSpPr>
          <p:cNvPr id="16" name="Content Placeholder 15">
            <a:extLst>
              <a:ext uri="{FF2B5EF4-FFF2-40B4-BE49-F238E27FC236}">
                <a16:creationId xmlns:a16="http://schemas.microsoft.com/office/drawing/2014/main" id="{DC489F03-EF4F-D46E-BCDA-B7F9B6D936C8}"/>
              </a:ext>
            </a:extLst>
          </p:cNvPr>
          <p:cNvSpPr>
            <a:spLocks noGrp="1"/>
          </p:cNvSpPr>
          <p:nvPr>
            <p:ph idx="1"/>
          </p:nvPr>
        </p:nvSpPr>
        <p:spPr>
          <a:xfrm>
            <a:off x="477981" y="4872922"/>
            <a:ext cx="3933306" cy="1208141"/>
          </a:xfrm>
        </p:spPr>
        <p:txBody>
          <a:bodyPr vert="horz" lIns="91440" tIns="45720" rIns="91440" bIns="45720" rtlCol="0">
            <a:normAutofit/>
          </a:bodyPr>
          <a:lstStyle/>
          <a:p>
            <a:pPr marL="0" indent="0">
              <a:buNone/>
            </a:pPr>
            <a:r>
              <a:rPr lang="en-US" sz="2000" kern="1200">
                <a:solidFill>
                  <a:schemeClr val="tx1"/>
                </a:solidFill>
                <a:latin typeface="+mn-lt"/>
                <a:ea typeface="+mn-ea"/>
                <a:cs typeface="+mn-cs"/>
              </a:rPr>
              <a:t>Step 1 – Click on blue BEGIN A REGISTRATION box.</a:t>
            </a:r>
          </a:p>
        </p:txBody>
      </p:sp>
      <p:sp>
        <p:nvSpPr>
          <p:cNvPr id="46" name="Rectangle 4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8" name="Rectangle 4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Graphical user interface, text, application, email, website&#10;&#10;Description automatically generated">
            <a:extLst>
              <a:ext uri="{FF2B5EF4-FFF2-40B4-BE49-F238E27FC236}">
                <a16:creationId xmlns:a16="http://schemas.microsoft.com/office/drawing/2014/main" id="{83CADDDD-D100-4823-80EC-2CFA6FC1E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356" y="1534867"/>
            <a:ext cx="6408836" cy="3637014"/>
          </a:xfrm>
          <a:prstGeom prst="rect">
            <a:avLst/>
          </a:prstGeom>
        </p:spPr>
      </p:pic>
    </p:spTree>
    <p:extLst>
      <p:ext uri="{BB962C8B-B14F-4D97-AF65-F5344CB8AC3E}">
        <p14:creationId xmlns:p14="http://schemas.microsoft.com/office/powerpoint/2010/main" val="3987890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6CDCA6-7EB4-4E98-9C6D-CC283616A06E}"/>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a:latin typeface="+mj-lt"/>
                <a:ea typeface="+mj-ea"/>
                <a:cs typeface="+mj-cs"/>
              </a:rPr>
              <a:t>SELECT COLA PAGE</a:t>
            </a:r>
          </a:p>
        </p:txBody>
      </p:sp>
      <p:sp>
        <p:nvSpPr>
          <p:cNvPr id="40"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a:extLst>
              <a:ext uri="{FF2B5EF4-FFF2-40B4-BE49-F238E27FC236}">
                <a16:creationId xmlns:a16="http://schemas.microsoft.com/office/drawing/2014/main" id="{B652FC55-469B-960A-F809-3A20600C1BF6}"/>
              </a:ext>
            </a:extLst>
          </p:cNvPr>
          <p:cNvSpPr>
            <a:spLocks noGrp="1"/>
          </p:cNvSpPr>
          <p:nvPr>
            <p:ph idx="1"/>
          </p:nvPr>
        </p:nvSpPr>
        <p:spPr>
          <a:xfrm>
            <a:off x="630936" y="2660904"/>
            <a:ext cx="4818888" cy="3547872"/>
          </a:xfrm>
        </p:spPr>
        <p:txBody>
          <a:bodyPr anchor="t">
            <a:normAutofit lnSpcReduction="10000"/>
          </a:bodyPr>
          <a:lstStyle/>
          <a:p>
            <a:r>
              <a:rPr lang="en-US" sz="2000" dirty="0"/>
              <a:t>Step 2</a:t>
            </a:r>
          </a:p>
          <a:p>
            <a:r>
              <a:rPr lang="en-US" sz="2000" dirty="0"/>
              <a:t>If you are registering labels using a COLA (Certificate of Label Approval), you will enter your company’s name in the drop down and click on your Federal Basic Permit Number issued by the TTB.</a:t>
            </a:r>
          </a:p>
          <a:p>
            <a:r>
              <a:rPr lang="en-US" sz="2000" dirty="0"/>
              <a:t>If you are registering labels without a COLA, choose the </a:t>
            </a:r>
            <a:r>
              <a:rPr lang="en-US" sz="2000" dirty="0">
                <a:solidFill>
                  <a:schemeClr val="accent5"/>
                </a:solidFill>
              </a:rPr>
              <a:t>Click here if you do not have a Federal Basic Permit Number</a:t>
            </a:r>
            <a:r>
              <a:rPr lang="en-US" sz="2000" dirty="0"/>
              <a:t> or COLA. This includes COMBO/VP. Must register as NO COLA. All products within variety pack must be registered individually. </a:t>
            </a:r>
          </a:p>
          <a:p>
            <a:endParaRPr lang="en-US" sz="2000" dirty="0"/>
          </a:p>
        </p:txBody>
      </p:sp>
      <p:pic>
        <p:nvPicPr>
          <p:cNvPr id="5" name="Content Placeholder 4" descr="Graphical user interface, text, application, email&#10;&#10;Description automatically generated">
            <a:extLst>
              <a:ext uri="{FF2B5EF4-FFF2-40B4-BE49-F238E27FC236}">
                <a16:creationId xmlns:a16="http://schemas.microsoft.com/office/drawing/2014/main" id="{AEB0FC0D-0DC2-40D0-A642-C990013969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48" y="1880018"/>
            <a:ext cx="5458968" cy="3097964"/>
          </a:xfrm>
          <a:prstGeom prst="rect">
            <a:avLst/>
          </a:prstGeom>
        </p:spPr>
      </p:pic>
    </p:spTree>
    <p:extLst>
      <p:ext uri="{BB962C8B-B14F-4D97-AF65-F5344CB8AC3E}">
        <p14:creationId xmlns:p14="http://schemas.microsoft.com/office/powerpoint/2010/main" val="2427424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2A0833-CC08-42C1-91E4-24B5A6BEE582}"/>
              </a:ext>
            </a:extLst>
          </p:cNvPr>
          <p:cNvSpPr>
            <a:spLocks noGrp="1"/>
          </p:cNvSpPr>
          <p:nvPr>
            <p:ph type="title"/>
          </p:nvPr>
        </p:nvSpPr>
        <p:spPr>
          <a:xfrm>
            <a:off x="640080" y="325369"/>
            <a:ext cx="4368602" cy="1956841"/>
          </a:xfrm>
          <a:prstGeom prst="ellipse">
            <a:avLst/>
          </a:prstGeom>
        </p:spPr>
        <p:txBody>
          <a:bodyPr vert="horz" lIns="91440" tIns="45720" rIns="91440" bIns="45720" rtlCol="0" anchor="b">
            <a:normAutofit/>
          </a:bodyPr>
          <a:lstStyle/>
          <a:p>
            <a:r>
              <a:rPr lang="en-US" sz="3000" kern="1200">
                <a:latin typeface="+mj-lt"/>
                <a:ea typeface="+mj-ea"/>
                <a:cs typeface="+mj-cs"/>
              </a:rPr>
              <a:t>Create an Account or Login</a:t>
            </a:r>
          </a:p>
        </p:txBody>
      </p:sp>
      <p:sp>
        <p:nvSpPr>
          <p:cNvPr id="3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46A185C5-5995-B95B-714F-3E458FC7D711}"/>
              </a:ext>
            </a:extLst>
          </p:cNvPr>
          <p:cNvSpPr>
            <a:spLocks noGrp="1"/>
          </p:cNvSpPr>
          <p:nvPr>
            <p:ph idx="1"/>
          </p:nvPr>
        </p:nvSpPr>
        <p:spPr>
          <a:xfrm>
            <a:off x="640080" y="2872899"/>
            <a:ext cx="4243589" cy="3320668"/>
          </a:xfrm>
        </p:spPr>
        <p:txBody>
          <a:bodyPr>
            <a:normAutofit/>
          </a:bodyPr>
          <a:lstStyle/>
          <a:p>
            <a:r>
              <a:rPr lang="en-US" sz="2200" dirty="0"/>
              <a:t>Step 3</a:t>
            </a:r>
          </a:p>
          <a:p>
            <a:r>
              <a:rPr lang="en-US" sz="2200" dirty="0"/>
              <a:t>If your do not have an account, choose Create New tab.</a:t>
            </a:r>
          </a:p>
          <a:p>
            <a:r>
              <a:rPr lang="en-US" sz="2200" dirty="0"/>
              <a:t>If you have an account, choose Login and enter your credentials. </a:t>
            </a:r>
          </a:p>
          <a:p>
            <a:r>
              <a:rPr lang="en-US" sz="2200" dirty="0"/>
              <a:t>Please note, each member of your compliance team will need to set up an account. </a:t>
            </a:r>
          </a:p>
          <a:p>
            <a:endParaRPr lang="en-US" sz="2200" dirty="0"/>
          </a:p>
        </p:txBody>
      </p:sp>
      <p:pic>
        <p:nvPicPr>
          <p:cNvPr id="5" name="Content Placeholder 4" descr="Graphical user interface, website&#10;&#10;Description automatically generated">
            <a:extLst>
              <a:ext uri="{FF2B5EF4-FFF2-40B4-BE49-F238E27FC236}">
                <a16:creationId xmlns:a16="http://schemas.microsoft.com/office/drawing/2014/main" id="{CDF8D582-CC45-4AB9-A456-4B2B84A051B2}"/>
              </a:ext>
            </a:extLst>
          </p:cNvPr>
          <p:cNvPicPr>
            <a:picLocks noChangeAspect="1"/>
          </p:cNvPicPr>
          <p:nvPr/>
        </p:nvPicPr>
        <p:blipFill rotWithShape="1">
          <a:blip r:embed="rId2">
            <a:extLst>
              <a:ext uri="{28A0092B-C50C-407E-A947-70E740481C1C}">
                <a14:useLocalDpi xmlns:a14="http://schemas.microsoft.com/office/drawing/2010/main" val="0"/>
              </a:ext>
            </a:extLst>
          </a:blip>
          <a:srcRect l="15787" r="2528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74162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8F4FC2-DAA4-49D5-8EA7-F8676A6DEA73}"/>
              </a:ext>
            </a:extLst>
          </p:cNvPr>
          <p:cNvSpPr>
            <a:spLocks noGrp="1"/>
          </p:cNvSpPr>
          <p:nvPr>
            <p:ph type="title"/>
          </p:nvPr>
        </p:nvSpPr>
        <p:spPr>
          <a:xfrm>
            <a:off x="572493" y="238539"/>
            <a:ext cx="11018520" cy="1434415"/>
          </a:xfrm>
        </p:spPr>
        <p:txBody>
          <a:bodyPr anchor="b">
            <a:normAutofit/>
          </a:bodyPr>
          <a:lstStyle/>
          <a:p>
            <a:r>
              <a:rPr lang="en-US" sz="5400"/>
              <a:t>Enter Your Oklahoma License Number</a:t>
            </a:r>
          </a:p>
        </p:txBody>
      </p:sp>
      <p:sp>
        <p:nvSpPr>
          <p:cNvPr id="4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F1BA976F-211C-4388-3FEB-E5BD28D3F723}"/>
              </a:ext>
            </a:extLst>
          </p:cNvPr>
          <p:cNvSpPr>
            <a:spLocks noGrp="1"/>
          </p:cNvSpPr>
          <p:nvPr>
            <p:ph idx="1"/>
          </p:nvPr>
        </p:nvSpPr>
        <p:spPr>
          <a:xfrm>
            <a:off x="572493" y="2071316"/>
            <a:ext cx="6713552" cy="4119172"/>
          </a:xfrm>
        </p:spPr>
        <p:txBody>
          <a:bodyPr anchor="t">
            <a:normAutofit/>
          </a:bodyPr>
          <a:lstStyle/>
          <a:p>
            <a:r>
              <a:rPr lang="en-US" sz="2200" dirty="0"/>
              <a:t>Step 4</a:t>
            </a:r>
          </a:p>
          <a:p>
            <a:r>
              <a:rPr lang="en-US" sz="2200" dirty="0"/>
              <a:t>Enter your ABLE license number or your company name in the box. </a:t>
            </a:r>
          </a:p>
          <a:p>
            <a:r>
              <a:rPr lang="en-US" sz="2200" dirty="0"/>
              <a:t>Please be sure to choose your name/license number. </a:t>
            </a:r>
          </a:p>
          <a:p>
            <a:r>
              <a:rPr lang="en-US" sz="2200" dirty="0"/>
              <a:t>It is possible to register your labels under any license number. Make sure that your ABLE license number is being selected.</a:t>
            </a:r>
          </a:p>
          <a:p>
            <a:r>
              <a:rPr lang="en-US" sz="2200" dirty="0"/>
              <a:t>If you have an ABLE license number that includes alpha, year and 6 digits, please enter with no spaces or hyphens. </a:t>
            </a:r>
          </a:p>
          <a:p>
            <a:endParaRPr lang="en-US" sz="2200" dirty="0"/>
          </a:p>
        </p:txBody>
      </p:sp>
      <p:pic>
        <p:nvPicPr>
          <p:cNvPr id="5" name="Content Placeholder 4" descr="Graphical user interface, text, application, email&#10;&#10;Description automatically generated">
            <a:extLst>
              <a:ext uri="{FF2B5EF4-FFF2-40B4-BE49-F238E27FC236}">
                <a16:creationId xmlns:a16="http://schemas.microsoft.com/office/drawing/2014/main" id="{5BEFC9D7-E112-4989-851D-0D2E71C4EB95}"/>
              </a:ext>
            </a:extLst>
          </p:cNvPr>
          <p:cNvPicPr>
            <a:picLocks noChangeAspect="1"/>
          </p:cNvPicPr>
          <p:nvPr/>
        </p:nvPicPr>
        <p:blipFill rotWithShape="1">
          <a:blip r:embed="rId2">
            <a:extLst>
              <a:ext uri="{28A0092B-C50C-407E-A947-70E740481C1C}">
                <a14:useLocalDpi xmlns:a14="http://schemas.microsoft.com/office/drawing/2010/main" val="0"/>
              </a:ext>
            </a:extLst>
          </a:blip>
          <a:srcRect l="21319" r="22400" b="-3"/>
          <a:stretch/>
        </p:blipFill>
        <p:spPr>
          <a:xfrm>
            <a:off x="7675658" y="2093976"/>
            <a:ext cx="3941064" cy="4096512"/>
          </a:xfrm>
          <a:prstGeom prst="rect">
            <a:avLst/>
          </a:prstGeom>
        </p:spPr>
      </p:pic>
    </p:spTree>
    <p:extLst>
      <p:ext uri="{BB962C8B-B14F-4D97-AF65-F5344CB8AC3E}">
        <p14:creationId xmlns:p14="http://schemas.microsoft.com/office/powerpoint/2010/main" val="4199502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FC3141-06B1-4ACD-B98C-04100AAA9847}"/>
              </a:ext>
            </a:extLst>
          </p:cNvPr>
          <p:cNvSpPr>
            <a:spLocks noGrp="1"/>
          </p:cNvSpPr>
          <p:nvPr>
            <p:ph type="title"/>
          </p:nvPr>
        </p:nvSpPr>
        <p:spPr>
          <a:xfrm>
            <a:off x="630936" y="640823"/>
            <a:ext cx="3419856" cy="5583148"/>
          </a:xfrm>
        </p:spPr>
        <p:txBody>
          <a:bodyPr anchor="ctr">
            <a:normAutofit/>
          </a:bodyPr>
          <a:lstStyle/>
          <a:p>
            <a:r>
              <a:rPr lang="en-US" sz="5400" dirty="0"/>
              <a:t>Registering with NO COLA</a:t>
            </a:r>
          </a:p>
        </p:txBody>
      </p:sp>
      <p:sp>
        <p:nvSpPr>
          <p:cNvPr id="14"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 website&#10;&#10;Description automatically generated">
            <a:extLst>
              <a:ext uri="{FF2B5EF4-FFF2-40B4-BE49-F238E27FC236}">
                <a16:creationId xmlns:a16="http://schemas.microsoft.com/office/drawing/2014/main" id="{BBEC722E-0045-4A9D-B4B7-923B6B13E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630936"/>
            <a:ext cx="6661502" cy="3913632"/>
          </a:xfrm>
          <a:prstGeom prst="rect">
            <a:avLst/>
          </a:prstGeom>
        </p:spPr>
      </p:pic>
      <p:sp>
        <p:nvSpPr>
          <p:cNvPr id="9" name="Content Placeholder 8">
            <a:extLst>
              <a:ext uri="{FF2B5EF4-FFF2-40B4-BE49-F238E27FC236}">
                <a16:creationId xmlns:a16="http://schemas.microsoft.com/office/drawing/2014/main" id="{546868A8-57DC-A9E1-55A3-122CE8FFA014}"/>
              </a:ext>
            </a:extLst>
          </p:cNvPr>
          <p:cNvSpPr>
            <a:spLocks noGrp="1"/>
          </p:cNvSpPr>
          <p:nvPr>
            <p:ph idx="1"/>
          </p:nvPr>
        </p:nvSpPr>
        <p:spPr>
          <a:xfrm>
            <a:off x="4654296" y="4798577"/>
            <a:ext cx="6894576" cy="1428487"/>
          </a:xfrm>
        </p:spPr>
        <p:txBody>
          <a:bodyPr anchor="t">
            <a:normAutofit fontScale="47500" lnSpcReduction="20000"/>
          </a:bodyPr>
          <a:lstStyle/>
          <a:p>
            <a:pPr marL="0" indent="0">
              <a:buNone/>
            </a:pPr>
            <a:r>
              <a:rPr lang="en-US" sz="2200" dirty="0"/>
              <a:t>Step 5</a:t>
            </a:r>
          </a:p>
          <a:p>
            <a:r>
              <a:rPr lang="en-US" sz="2200" dirty="0"/>
              <a:t>Choose your product type</a:t>
            </a:r>
          </a:p>
          <a:p>
            <a:r>
              <a:rPr lang="en-US" sz="2200" dirty="0"/>
              <a:t>Enter Product details. </a:t>
            </a:r>
          </a:p>
          <a:p>
            <a:r>
              <a:rPr lang="en-US" sz="2200" dirty="0"/>
              <a:t>Click on </a:t>
            </a:r>
            <a:r>
              <a:rPr lang="en-US" sz="2200" dirty="0">
                <a:solidFill>
                  <a:schemeClr val="accent1"/>
                </a:solidFill>
              </a:rPr>
              <a:t>Add another product </a:t>
            </a:r>
            <a:r>
              <a:rPr lang="en-US" sz="2200" dirty="0"/>
              <a:t>if needed.</a:t>
            </a:r>
          </a:p>
          <a:p>
            <a:r>
              <a:rPr lang="en-US" sz="2200" dirty="0"/>
              <a:t>You will be prompted to upload images. Save Image before going to CONTINUE to Documents.  </a:t>
            </a:r>
          </a:p>
          <a:p>
            <a:r>
              <a:rPr lang="en-US" sz="2200" dirty="0"/>
              <a:t>After clicking CONTIUE, you should be at Step 7 of the Registering with a COLA Instructions. </a:t>
            </a:r>
          </a:p>
          <a:p>
            <a:pPr marL="0" indent="0">
              <a:buNone/>
            </a:pPr>
            <a:endParaRPr lang="en-US" sz="2200" dirty="0"/>
          </a:p>
        </p:txBody>
      </p:sp>
    </p:spTree>
    <p:extLst>
      <p:ext uri="{BB962C8B-B14F-4D97-AF65-F5344CB8AC3E}">
        <p14:creationId xmlns:p14="http://schemas.microsoft.com/office/powerpoint/2010/main" val="2530214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125A3B-D896-4FBA-8607-045FF3AAAD83}"/>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latin typeface="+mj-lt"/>
                <a:ea typeface="+mj-ea"/>
                <a:cs typeface="+mj-cs"/>
              </a:rPr>
              <a:t>Registration with a COLA</a:t>
            </a:r>
            <a:br>
              <a:rPr lang="en-US" sz="3800" kern="1200">
                <a:latin typeface="+mj-lt"/>
                <a:ea typeface="+mj-ea"/>
                <a:cs typeface="+mj-cs"/>
              </a:rPr>
            </a:br>
            <a:endParaRPr lang="en-US" sz="3800" kern="1200">
              <a:latin typeface="+mj-lt"/>
              <a:ea typeface="+mj-ea"/>
              <a:cs typeface="+mj-cs"/>
            </a:endParaRPr>
          </a:p>
        </p:txBody>
      </p:sp>
      <p:sp>
        <p:nvSpPr>
          <p:cNvPr id="26"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a:extLst>
              <a:ext uri="{FF2B5EF4-FFF2-40B4-BE49-F238E27FC236}">
                <a16:creationId xmlns:a16="http://schemas.microsoft.com/office/drawing/2014/main" id="{8D7BE2FD-5A4B-6608-7430-878478671404}"/>
              </a:ext>
            </a:extLst>
          </p:cNvPr>
          <p:cNvSpPr>
            <a:spLocks noGrp="1"/>
          </p:cNvSpPr>
          <p:nvPr>
            <p:ph idx="1"/>
          </p:nvPr>
        </p:nvSpPr>
        <p:spPr>
          <a:xfrm>
            <a:off x="630936" y="2807208"/>
            <a:ext cx="3429000" cy="3410712"/>
          </a:xfrm>
        </p:spPr>
        <p:txBody>
          <a:bodyPr anchor="t">
            <a:normAutofit/>
          </a:bodyPr>
          <a:lstStyle/>
          <a:p>
            <a:pPr marL="0" indent="0">
              <a:buNone/>
            </a:pPr>
            <a:r>
              <a:rPr lang="en-US" sz="2200" dirty="0"/>
              <a:t>Step 5</a:t>
            </a:r>
          </a:p>
          <a:p>
            <a:r>
              <a:rPr lang="en-US" sz="2200" dirty="0"/>
              <a:t>Select the COLA for the label you are registering. </a:t>
            </a:r>
          </a:p>
          <a:p>
            <a:r>
              <a:rPr lang="en-US" sz="2200" dirty="0"/>
              <a:t>All COLAs download directly from the TTB. </a:t>
            </a:r>
          </a:p>
          <a:p>
            <a:r>
              <a:rPr lang="en-US" sz="2200" dirty="0"/>
              <a:t>If you are registering without a COLA or a COMBO/VP (Variety Pack), choose NO COLA button. </a:t>
            </a:r>
          </a:p>
          <a:p>
            <a:endParaRPr lang="en-US" sz="2200" dirty="0"/>
          </a:p>
        </p:txBody>
      </p:sp>
      <p:pic>
        <p:nvPicPr>
          <p:cNvPr id="5" name="Content Placeholder 4" descr="Graphical user interface&#10;&#10;Description automatically generated">
            <a:extLst>
              <a:ext uri="{FF2B5EF4-FFF2-40B4-BE49-F238E27FC236}">
                <a16:creationId xmlns:a16="http://schemas.microsoft.com/office/drawing/2014/main" id="{8C4124FE-3A7B-477B-9BF9-4DF7982E9C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1409662"/>
            <a:ext cx="6903720" cy="4038675"/>
          </a:xfrm>
          <a:prstGeom prst="rect">
            <a:avLst/>
          </a:prstGeom>
        </p:spPr>
      </p:pic>
    </p:spTree>
    <p:extLst>
      <p:ext uri="{BB962C8B-B14F-4D97-AF65-F5344CB8AC3E}">
        <p14:creationId xmlns:p14="http://schemas.microsoft.com/office/powerpoint/2010/main" val="31263333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923</Words>
  <Application>Microsoft Office PowerPoint</Application>
  <PresentationFormat>Widescreen</PresentationFormat>
  <Paragraphs>90</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Oklahoma ABLE Commission PRO Brand Registration Catherine.Otey@able.ok.gov 405-522-3982</vt:lpstr>
      <vt:lpstr>Which Product types to register?</vt:lpstr>
      <vt:lpstr>Information you will need to include for each product you register. </vt:lpstr>
      <vt:lpstr>Product Registration Home Page</vt:lpstr>
      <vt:lpstr>SELECT COLA PAGE</vt:lpstr>
      <vt:lpstr>Create an Account or Login</vt:lpstr>
      <vt:lpstr>Enter Your Oklahoma License Number</vt:lpstr>
      <vt:lpstr>Registering with NO COLA</vt:lpstr>
      <vt:lpstr>Registration with a COLA </vt:lpstr>
      <vt:lpstr>Step 6 – Select this label</vt:lpstr>
      <vt:lpstr>Step 7 – Select OKLAHOMA</vt:lpstr>
      <vt:lpstr>Types of Registrations</vt:lpstr>
      <vt:lpstr>Types of Registrations – New Brand</vt:lpstr>
      <vt:lpstr>Types of Registrations – Line Extension</vt:lpstr>
      <vt:lpstr>Types of Registrations - Revision</vt:lpstr>
      <vt:lpstr>Product Details Tab</vt:lpstr>
      <vt:lpstr>Adding Multiple Products to one registration</vt:lpstr>
      <vt:lpstr>Upload your label images!</vt:lpstr>
      <vt:lpstr>Determining Required Documents</vt:lpstr>
      <vt:lpstr>Add your supporting Documents Step 12 </vt:lpstr>
      <vt:lpstr>Required Documents</vt:lpstr>
      <vt:lpstr>Payment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c:title>
  <dc:creator>Catherine Otey</dc:creator>
  <cp:lastModifiedBy>Catherine Otey</cp:lastModifiedBy>
  <cp:revision>22</cp:revision>
  <dcterms:created xsi:type="dcterms:W3CDTF">2023-12-12T17:44:06Z</dcterms:created>
  <dcterms:modified xsi:type="dcterms:W3CDTF">2024-04-16T15:20:35Z</dcterms:modified>
</cp:coreProperties>
</file>