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A6DF"/>
    <a:srgbClr val="0066A8"/>
    <a:srgbClr val="AA6728"/>
    <a:srgbClr val="924115"/>
    <a:srgbClr val="D15520"/>
    <a:srgbClr val="DE9028"/>
    <a:srgbClr val="679B41"/>
    <a:srgbClr val="316821"/>
    <a:srgbClr val="679BA5"/>
    <a:srgbClr val="004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E240C3-4A34-4640-B6F6-00E8B47447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B259A8-74EB-440B-8DD8-76C9966610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36472-7FC8-4193-82A0-C65DC4EA1699}" type="datetimeFigureOut">
              <a:rPr lang="en-US" smtClean="0"/>
              <a:t>9/20/23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532CF-3B20-4A6D-91BE-AC7470A4D0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5DEA9-B4BB-460F-B81F-34804A14C4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3F80E-613E-4926-9675-E763F36FA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15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2E20A82-3756-4DBE-969B-2BAFCB84C32E}"/>
              </a:ext>
            </a:extLst>
          </p:cNvPr>
          <p:cNvSpPr/>
          <p:nvPr userDrawn="1"/>
        </p:nvSpPr>
        <p:spPr>
          <a:xfrm>
            <a:off x="0" y="0"/>
            <a:ext cx="12192000" cy="881064"/>
          </a:xfrm>
          <a:prstGeom prst="rect">
            <a:avLst/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C9053A-30A4-439C-83FB-897660F85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66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11BA9-0CDB-4FCB-8749-CAB20B099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F995D-35D3-412E-A0EB-229F6F3D7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9/20/23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D2E6D-2EDE-4638-B5F3-EAE7A8E6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DB45E-31B2-498D-A38C-941A2533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6A3A30BE-D9CE-4652-8176-E064AE10BA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941057"/>
            <a:ext cx="3531010" cy="1211334"/>
          </a:xfrm>
          <a:prstGeom prst="rect">
            <a:avLst/>
          </a:prstGeom>
        </p:spPr>
      </p:pic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C409F019-1EF3-41D2-9798-EC95EA3F7F8B}"/>
              </a:ext>
            </a:extLst>
          </p:cNvPr>
          <p:cNvSpPr/>
          <p:nvPr userDrawn="1"/>
        </p:nvSpPr>
        <p:spPr>
          <a:xfrm rot="10800000">
            <a:off x="9525" y="0"/>
            <a:ext cx="1143000" cy="881064"/>
          </a:xfrm>
          <a:prstGeom prst="triangle">
            <a:avLst>
              <a:gd name="adj" fmla="val 51399"/>
            </a:avLst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7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9/20/23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8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0EB1B1-0323-498C-B113-BBEB11D8AEEF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71F40BAB-710E-472B-AAE5-3512347DF4BC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75B4C6-ADD2-420C-B166-25CBF223A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BCFD-6323-4244-9481-889D1722C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007D6-FA56-442D-AAAE-E794C8D69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5043F-31C9-4DD9-9AC9-79C43869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9/20/23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E4BE9-DE9B-47EC-90DB-D8B8BCB2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2F56D-BA5A-454B-8E46-FE1FD593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FBCDD844-4BDB-4BB4-94FC-46F11F57E9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34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2F83565-AC13-4689-87CD-5359AF5396B8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E305CF96-0131-4FE3-842F-1382CD4EE40E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FA614A-F2DE-4C29-B2EA-759C095C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63314-E9A2-4123-872D-9A870F79A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094FA-4650-4D2A-A572-EB7B644E3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9DEAA-849E-4F36-9213-80063747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9/20/23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6D784-90F8-44E6-BA08-3AD085DB1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92FC4-41B0-4AFD-9CF7-7471FF39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AB8D95B-DFBC-4F18-972B-DCB01FF37D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222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EC62D-8ED6-4D1A-A863-4F92915A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5E6371-8C9F-4C89-B781-79BC7135D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307D8-8370-4A52-B0C7-7C8165640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50E87-CDFF-460F-B317-4D0A1B679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C431C-85A5-4B9F-B314-B79C045E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02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20D2DF-4D7B-46EB-BA00-3B430FB4E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2E2C1-B9EB-479B-AACF-DF9B31AB0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917B-7D9E-49AA-A4A2-74BF61C89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24D3D-1B39-4B00-8592-76A2AA73F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54B4-AB1A-4184-BFA6-7348BEBE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0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7498D-2B4F-4638-B21E-552379A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66A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B4562-3CFF-4DA9-953B-BCB9B4F9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66A8"/>
              </a:buClr>
              <a:buFont typeface="Arial" panose="020B0604020202020204" pitchFamily="34" charset="0"/>
              <a:buChar char="&gt;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0066A8"/>
              </a:buClr>
              <a:buSzPct val="120000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rgbClr val="0066A8"/>
              </a:buClr>
              <a:buFont typeface="Wingdings" panose="05000000000000000000" pitchFamily="2" charset="2"/>
              <a:buChar char="ü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57350" indent="-285750">
              <a:buClr>
                <a:srgbClr val="0066A8"/>
              </a:buClr>
              <a:buFont typeface="Wingdings" panose="05000000000000000000" pitchFamily="2" charset="2"/>
              <a:buChar char="§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rgbClr val="0066A8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1328-93AD-49F4-86EA-07525CB5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0BD-7963-4709-B4FF-1D902620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6590D-FD28-4F1A-B2F9-188C1722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A22C6E59-57E0-4A54-B601-54BCABB13A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A3DEC58-DD0D-489E-89D7-48B520FAF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300" y="5502"/>
            <a:ext cx="1790700" cy="685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9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BA77D3D-EB6C-470B-88D7-E88D973FCE77}"/>
              </a:ext>
            </a:extLst>
          </p:cNvPr>
          <p:cNvSpPr/>
          <p:nvPr userDrawn="1"/>
        </p:nvSpPr>
        <p:spPr>
          <a:xfrm>
            <a:off x="-3" y="6176964"/>
            <a:ext cx="12192003" cy="681036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700E5B01-C69C-4201-9620-A4CEFAA25C48}"/>
              </a:ext>
            </a:extLst>
          </p:cNvPr>
          <p:cNvSpPr/>
          <p:nvPr userDrawn="1"/>
        </p:nvSpPr>
        <p:spPr>
          <a:xfrm rot="5400000">
            <a:off x="-75805" y="6262289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7498D-2B4F-4638-B21E-552379A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B4562-3CFF-4DA9-953B-BCB9B4F9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1328-93AD-49F4-86EA-07525CB5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9/20/23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50BD-7963-4709-B4FF-1D902620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6590D-FD28-4F1A-B2F9-188C1722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64E26A8A-3861-44FA-9F25-5209F3A55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7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8BE7-7E0D-4FE6-9A09-A01974DED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860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87E38-21AB-44A5-933E-BBDB29530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190048"/>
            <a:ext cx="10515600" cy="10582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198DB-E2E2-4621-86F0-491A9102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FFFA3-C11C-4784-B241-ED40C584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D06F7-64FC-4E16-A6F2-A838E8C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76BB167-5223-4787-9D40-C427FEF4A0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369" y="0"/>
            <a:ext cx="3338561" cy="1368565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98853A46-355B-43D4-AC0B-EC581D0547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060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0AE6B6-E4D9-430F-A1A6-2FD90BB2AEAD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2FE54030-734F-4867-A425-FD781025C882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DD910D-BE99-49D0-8285-41FF41AEC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8C7A0-022A-4F99-A0C2-33276644F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EB2EE-35C0-4F6A-9A88-19585A48B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C444E-BC3C-48DD-B0EE-5AD82E9E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9/20/23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1A159-06B3-45AE-B20D-1B94E9EA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C28A2-40C2-45AC-8284-24CC7B83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17921164-5862-485A-98FF-85D0E31555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9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63FAD79-29E3-4606-991C-B67D06E2C72D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31A0194A-5D0E-40C4-AB4F-F7E74CABE9F2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1554EA-2EC4-4F72-973B-F9628F6B1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874CF-1970-4A3C-8FE6-7A04D221F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78CE7-604B-4F86-9B5D-3FAA07816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7FC8D-397D-4F30-A188-8C060553C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B399E2-8ED9-413C-8F81-E15355195F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B79164-105F-4A8D-9C1C-9C575EFEF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9/20/23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985673-20F2-4420-9492-E849EF41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3BC90F-0DC6-446A-A477-E6BFD973B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E2359358-A04A-41A6-BB3E-72D0DCDBD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1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9351E6-0B77-487D-AF4C-37DD96BAC2D9}"/>
              </a:ext>
            </a:extLst>
          </p:cNvPr>
          <p:cNvSpPr/>
          <p:nvPr userDrawn="1"/>
        </p:nvSpPr>
        <p:spPr>
          <a:xfrm>
            <a:off x="-3" y="6176964"/>
            <a:ext cx="12192003" cy="675480"/>
          </a:xfrm>
          <a:prstGeom prst="rect">
            <a:avLst/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97CFE111-BCB3-481A-85D0-0F57E88EBC2C}"/>
              </a:ext>
            </a:extLst>
          </p:cNvPr>
          <p:cNvSpPr/>
          <p:nvPr userDrawn="1"/>
        </p:nvSpPr>
        <p:spPr>
          <a:xfrm rot="5400000">
            <a:off x="-75805" y="6252764"/>
            <a:ext cx="675481" cy="523877"/>
          </a:xfrm>
          <a:prstGeom prst="triangle">
            <a:avLst>
              <a:gd name="adj" fmla="val 51399"/>
            </a:avLst>
          </a:prstGeom>
          <a:solidFill>
            <a:srgbClr val="00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1BE492-D277-4B57-B7FD-702527F0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B0850-9FFE-4966-BD90-DB06F7853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53334D-C731-4501-A5C8-C610FB6C1AE8}" type="datetimeFigureOut">
              <a:rPr lang="en-US" smtClean="0"/>
              <a:pPr/>
              <a:t>9/20/23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9B77C-9C12-494F-A87E-7517CBD7A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AAC97F-B8D0-4433-B69C-3E0C1622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2A5EAC9B-387B-4DD3-9C4A-E3BF2B9AA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ird&#10;&#10;Description automatically generated">
            <a:extLst>
              <a:ext uri="{FF2B5EF4-FFF2-40B4-BE49-F238E27FC236}">
                <a16:creationId xmlns:a16="http://schemas.microsoft.com/office/drawing/2014/main" id="{B933FC99-1097-4018-8B3C-56B4DCF03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206" y="0"/>
            <a:ext cx="1944793" cy="685799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9/20/23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BBBBF-C7E9-446C-9E28-AD70279937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560B2B0-E84F-48DB-B6CA-EE6B1DD34A63}"/>
              </a:ext>
            </a:extLst>
          </p:cNvPr>
          <p:cNvSpPr/>
          <p:nvPr userDrawn="1"/>
        </p:nvSpPr>
        <p:spPr>
          <a:xfrm rot="16200000">
            <a:off x="7790603" y="2456602"/>
            <a:ext cx="6857999" cy="1944792"/>
          </a:xfrm>
          <a:prstGeom prst="triangle">
            <a:avLst>
              <a:gd name="adj" fmla="val 49722"/>
            </a:avLst>
          </a:prstGeom>
          <a:solidFill>
            <a:srgbClr val="1AA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9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DDA5EE-B82D-44A7-AAA9-E2BF9772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334D-C731-4501-A5C8-C610FB6C1AE8}" type="datetimeFigureOut">
              <a:rPr lang="en-US" smtClean="0"/>
              <a:t>9/20/23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9ACC1-2306-4000-94CA-63A16D17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C6BF2-43C3-46FE-9124-1F7CE686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A5D9758-F717-40A5-A5A2-7DB12EC6A1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B91BBBBF-C7E9-446C-9E28-AD70279937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406707"/>
            <a:ext cx="1828800" cy="6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13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F8E82A-DEDB-4F57-9C56-785DF1FE3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2110C-DA35-4E5E-AB88-5914338FC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BF4E9-9671-423F-B6BB-F2C0642CF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334D-C731-4501-A5C8-C610FB6C1AE8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9415B-A953-4A00-BD68-FCEAD64EE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757A3-55CA-430A-9473-9543328A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D9758-F717-40A5-A5A2-7DB12EC6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2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52" r:id="rId5"/>
    <p:sldLayoutId id="2147483653" r:id="rId6"/>
    <p:sldLayoutId id="2147483654" r:id="rId7"/>
    <p:sldLayoutId id="2147483655" r:id="rId8"/>
    <p:sldLayoutId id="2147483666" r:id="rId9"/>
    <p:sldLayoutId id="2147483667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6A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66A8"/>
        </a:buClr>
        <a:buFont typeface="Arial" panose="020B0604020202020204" pitchFamily="34" charset="0"/>
        <a:buChar char="&gt;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Wingdings" panose="05000000000000000000" pitchFamily="2" charset="2"/>
        <a:buChar char="ü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66A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E070-3ADA-4CF0-BC7C-2375B12212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1F35A-387C-49C4-A820-1FBA72A74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87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4A441-3032-6B4B-91E5-F93C5A445B91}"/>
              </a:ext>
            </a:extLst>
          </p:cNvPr>
          <p:cNvSpPr txBox="1">
            <a:spLocks/>
          </p:cNvSpPr>
          <p:nvPr/>
        </p:nvSpPr>
        <p:spPr>
          <a:xfrm>
            <a:off x="838200" y="616227"/>
            <a:ext cx="9528313" cy="47111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8"/>
              </a:buClr>
              <a:buFont typeface="Arial" panose="020B0604020202020204" pitchFamily="34" charset="0"/>
              <a:buChar char="&gt;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8"/>
              </a:buClr>
              <a:buSzPct val="120000"/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8"/>
              </a:buClr>
              <a:buFont typeface="Wingdings" panose="05000000000000000000" pitchFamily="2" charset="2"/>
              <a:buChar char="ü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8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8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71A4B"/>
              </a:buClr>
              <a:buFont typeface="Arial" panose="020B0604020202020204" pitchFamily="34" charset="0"/>
              <a:buNone/>
            </a:pPr>
            <a:endParaRPr lang="en-US" sz="1600" dirty="0">
              <a:latin typeface="Montserrat Medium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4ADC3-C140-004F-A65A-1843B47D6E9E}"/>
              </a:ext>
            </a:extLst>
          </p:cNvPr>
          <p:cNvSpPr txBox="1"/>
          <p:nvPr/>
        </p:nvSpPr>
        <p:spPr>
          <a:xfrm>
            <a:off x="1235765" y="879614"/>
            <a:ext cx="972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85551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1</Words>
  <Application>Microsoft Macintosh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Montserrat Medium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Margi Cooper</dc:creator>
  <cp:lastModifiedBy>Karen Hart</cp:lastModifiedBy>
  <cp:revision>47</cp:revision>
  <dcterms:created xsi:type="dcterms:W3CDTF">2020-07-06T17:50:26Z</dcterms:created>
  <dcterms:modified xsi:type="dcterms:W3CDTF">2023-09-20T14:41:43Z</dcterms:modified>
</cp:coreProperties>
</file>