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2" r:id="rId5"/>
    <p:sldId id="261" r:id="rId6"/>
    <p:sldId id="263" r:id="rId7"/>
    <p:sldId id="264" r:id="rId8"/>
    <p:sldId id="265" r:id="rId9"/>
    <p:sldId id="267" r:id="rId10"/>
    <p:sldId id="268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71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98" autoAdjust="0"/>
  </p:normalViewPr>
  <p:slideViewPr>
    <p:cSldViewPr snapToGrid="0" snapToObjects="1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-139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Goff" userId="d3bfe74d-9c9e-4a9c-98a5-a232bb3c5c73" providerId="ADAL" clId="{5ADDEC7A-4B0C-4A07-8F96-91DDF1F359C0}"/>
    <pc:docChg chg="custSel modSld">
      <pc:chgData name="Emily Goff" userId="d3bfe74d-9c9e-4a9c-98a5-a232bb3c5c73" providerId="ADAL" clId="{5ADDEC7A-4B0C-4A07-8F96-91DDF1F359C0}" dt="2023-05-18T01:10:02.898" v="1654" actId="20577"/>
      <pc:docMkLst>
        <pc:docMk/>
      </pc:docMkLst>
      <pc:sldChg chg="modNotesTx">
        <pc:chgData name="Emily Goff" userId="d3bfe74d-9c9e-4a9c-98a5-a232bb3c5c73" providerId="ADAL" clId="{5ADDEC7A-4B0C-4A07-8F96-91DDF1F359C0}" dt="2023-05-18T00:59:43.827" v="173" actId="20577"/>
        <pc:sldMkLst>
          <pc:docMk/>
          <pc:sldMk cId="3397194792" sldId="256"/>
        </pc:sldMkLst>
      </pc:sldChg>
      <pc:sldChg chg="modNotesTx">
        <pc:chgData name="Emily Goff" userId="d3bfe74d-9c9e-4a9c-98a5-a232bb3c5c73" providerId="ADAL" clId="{5ADDEC7A-4B0C-4A07-8F96-91DDF1F359C0}" dt="2023-05-18T01:02:43.287" v="724" actId="20577"/>
        <pc:sldMkLst>
          <pc:docMk/>
          <pc:sldMk cId="940795886" sldId="257"/>
        </pc:sldMkLst>
      </pc:sldChg>
      <pc:sldChg chg="modNotesTx">
        <pc:chgData name="Emily Goff" userId="d3bfe74d-9c9e-4a9c-98a5-a232bb3c5c73" providerId="ADAL" clId="{5ADDEC7A-4B0C-4A07-8F96-91DDF1F359C0}" dt="2023-05-18T01:06:35.292" v="1357" actId="20577"/>
        <pc:sldMkLst>
          <pc:docMk/>
          <pc:sldMk cId="2178993091" sldId="258"/>
        </pc:sldMkLst>
      </pc:sldChg>
      <pc:sldChg chg="modNotesTx">
        <pc:chgData name="Emily Goff" userId="d3bfe74d-9c9e-4a9c-98a5-a232bb3c5c73" providerId="ADAL" clId="{5ADDEC7A-4B0C-4A07-8F96-91DDF1F359C0}" dt="2023-05-18T01:06:51.052" v="1400" actId="20577"/>
        <pc:sldMkLst>
          <pc:docMk/>
          <pc:sldMk cId="2673391367" sldId="262"/>
        </pc:sldMkLst>
      </pc:sldChg>
      <pc:sldChg chg="modNotesTx">
        <pc:chgData name="Emily Goff" userId="d3bfe74d-9c9e-4a9c-98a5-a232bb3c5c73" providerId="ADAL" clId="{5ADDEC7A-4B0C-4A07-8F96-91DDF1F359C0}" dt="2023-05-18T01:10:02.898" v="1654" actId="20577"/>
        <pc:sldMkLst>
          <pc:docMk/>
          <pc:sldMk cId="260740329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48BB9-D444-4501-8ABC-570F3CD8FC15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C63CB-605D-4A35-8282-2DAB2E068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9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Emily Goff</a:t>
            </a:r>
          </a:p>
          <a:p>
            <a:r>
              <a:rPr lang="en-US" dirty="0"/>
              <a:t>OK SkillsUSA State Advisor for 2 years</a:t>
            </a:r>
          </a:p>
          <a:p>
            <a:r>
              <a:rPr lang="en-US" dirty="0"/>
              <a:t>Taught 7</a:t>
            </a:r>
            <a:r>
              <a:rPr lang="en-US" baseline="30000" dirty="0"/>
              <a:t>th</a:t>
            </a:r>
            <a:r>
              <a:rPr lang="en-US" dirty="0"/>
              <a:t>-12</a:t>
            </a:r>
            <a:r>
              <a:rPr lang="en-US" baseline="30000" dirty="0"/>
              <a:t>th</a:t>
            </a:r>
            <a:r>
              <a:rPr lang="en-US" dirty="0"/>
              <a:t> grades for 21 years, 12 as a BMITE </a:t>
            </a:r>
            <a:r>
              <a:rPr lang="en-US" dirty="0" err="1"/>
              <a:t>CareerTech</a:t>
            </a:r>
            <a:r>
              <a:rPr lang="en-US" dirty="0"/>
              <a:t> teacher at Morrison High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C63CB-605D-4A35-8282-2DAB2E0689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0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Abby Vandiver, National Postsecondary President</a:t>
            </a:r>
          </a:p>
          <a:p>
            <a:r>
              <a:rPr lang="en-US" dirty="0"/>
              <a:t>2 officers from Northeast Tech-Claremore</a:t>
            </a:r>
          </a:p>
          <a:p>
            <a:r>
              <a:rPr lang="en-US" dirty="0"/>
              <a:t>2 officers from Canadian Valley-El Reno, 1 running for National Secondary Office</a:t>
            </a:r>
          </a:p>
          <a:p>
            <a:r>
              <a:rPr lang="en-US" dirty="0"/>
              <a:t>2 officers from Canadian Valley-Chickasha, 1 running for National Postsecondary Office</a:t>
            </a:r>
          </a:p>
          <a:p>
            <a:r>
              <a:rPr lang="en-US" dirty="0"/>
              <a:t>1 officer from Mid-Del Technology Center</a:t>
            </a:r>
          </a:p>
          <a:p>
            <a:r>
              <a:rPr lang="en-US" dirty="0"/>
              <a:t>3 officers from Autry Technology Center, including the secondary president</a:t>
            </a:r>
          </a:p>
          <a:p>
            <a:r>
              <a:rPr lang="en-US" dirty="0"/>
              <a:t>1 officer from Tulsa Tech-Riverside</a:t>
            </a:r>
          </a:p>
          <a:p>
            <a:r>
              <a:rPr lang="en-US" dirty="0"/>
              <a:t>2 officers from Mid-America Technology Center, 1 running for National Postsecondary Office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C63CB-605D-4A35-8282-2DAB2E0689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1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Owasso-Photography and Culinary</a:t>
            </a:r>
          </a:p>
          <a:p>
            <a:r>
              <a:rPr lang="en-US" dirty="0"/>
              <a:t>798 </a:t>
            </a:r>
            <a:r>
              <a:rPr lang="en-US" dirty="0" err="1"/>
              <a:t>Pipeliners</a:t>
            </a:r>
            <a:r>
              <a:rPr lang="en-US" dirty="0"/>
              <a:t> Union-Welding and Welding Fab</a:t>
            </a:r>
          </a:p>
          <a:p>
            <a:r>
              <a:rPr lang="en-US" dirty="0"/>
              <a:t>Riverside-IT, Aviation, Video</a:t>
            </a:r>
          </a:p>
          <a:p>
            <a:r>
              <a:rPr lang="en-US" dirty="0"/>
              <a:t>Lemley-Job Readiness</a:t>
            </a:r>
          </a:p>
          <a:p>
            <a:r>
              <a:rPr lang="en-US" dirty="0"/>
              <a:t>Broken Arrow-Diesel and CNC</a:t>
            </a:r>
          </a:p>
          <a:p>
            <a:r>
              <a:rPr lang="en-US" dirty="0"/>
              <a:t>OSU-IT-Automotive and Collision</a:t>
            </a:r>
          </a:p>
          <a:p>
            <a:r>
              <a:rPr lang="en-US" dirty="0"/>
              <a:t>DoubleTree-Engineering and Customer Service</a:t>
            </a:r>
          </a:p>
          <a:p>
            <a:r>
              <a:rPr lang="en-US" dirty="0"/>
              <a:t>Cox Convention Center-Robotics, Graphic Design, CAD, Criminal Justice, Cosmetology, Construction Trades</a:t>
            </a:r>
          </a:p>
          <a:p>
            <a:endParaRPr lang="en-US" dirty="0"/>
          </a:p>
          <a:p>
            <a:r>
              <a:rPr lang="en-US" dirty="0"/>
              <a:t>Before:</a:t>
            </a:r>
          </a:p>
          <a:p>
            <a:r>
              <a:rPr lang="en-US" dirty="0"/>
              <a:t>Central Tech-Motorcycle and Truck Driving</a:t>
            </a:r>
          </a:p>
          <a:p>
            <a:r>
              <a:rPr lang="en-US" dirty="0"/>
              <a:t>Northeast Tech-Lineman Rodeo and Marine</a:t>
            </a:r>
          </a:p>
          <a:p>
            <a:r>
              <a:rPr lang="en-US" dirty="0"/>
              <a:t>Eastern Oklahoma County-Firefighter</a:t>
            </a:r>
          </a:p>
          <a:p>
            <a:r>
              <a:rPr lang="en-US" dirty="0"/>
              <a:t>Canadian Valley-Graphic Imaging, Sublimation</a:t>
            </a:r>
          </a:p>
          <a:p>
            <a:r>
              <a:rPr lang="en-US" dirty="0"/>
              <a:t>Meridian Technology Center-Mobile Electronics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C63CB-605D-4A35-8282-2DAB2E0689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57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Southern Technology Center Hosted this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C63CB-605D-4A35-8282-2DAB2E0689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45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C63CB-605D-4A35-8282-2DAB2E0689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2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C63CB-605D-4A35-8282-2DAB2E0689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16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SLI-June 5-8 in Enid</a:t>
            </a:r>
          </a:p>
          <a:p>
            <a:r>
              <a:rPr lang="en-US" dirty="0"/>
              <a:t>NLSC-June 19-23; 2</a:t>
            </a:r>
            <a:r>
              <a:rPr lang="en-US" baseline="30000" dirty="0"/>
              <a:t>nd</a:t>
            </a:r>
            <a:r>
              <a:rPr lang="en-US" dirty="0"/>
              <a:t> at Nationals in medal counts last year, 38 gold, 22 silver, 14 bronze; delegation of 425 this year</a:t>
            </a:r>
          </a:p>
          <a:p>
            <a:r>
              <a:rPr lang="en-US" dirty="0"/>
              <a:t>DOT-August 28-30 at Metro Technology Center, </a:t>
            </a:r>
            <a:r>
              <a:rPr lang="en-US" dirty="0" err="1"/>
              <a:t>springlake</a:t>
            </a:r>
            <a:r>
              <a:rPr lang="en-US"/>
              <a:t> campus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C63CB-605D-4A35-8282-2DAB2E0689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5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F01E-459A-B775-B87B-8A631332D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87" y="4682089"/>
            <a:ext cx="11131825" cy="1053548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rgbClr val="003C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777CA-0DDD-1A8C-3148-F03C46DA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087" y="5735637"/>
            <a:ext cx="11131825" cy="487017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DA291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33196-F936-E0DD-5482-EEC557179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92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CE707F-BA54-F34C-8A48-EEFDB199D3B1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15B4-5CA1-1A8A-710C-3F94462B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592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70C31-5444-E475-8AEE-56D3E7FA2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592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B29BB8-6DDF-9046-AC96-B8E24FB961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7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846B-531A-C987-EE9D-680A1E9E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C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82A97-6579-C024-6F66-99490223D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C71"/>
                </a:solidFill>
              </a:defRPr>
            </a:lvl1pPr>
            <a:lvl2pPr>
              <a:defRPr>
                <a:solidFill>
                  <a:srgbClr val="003C71"/>
                </a:solidFill>
              </a:defRPr>
            </a:lvl2pPr>
            <a:lvl3pPr>
              <a:defRPr>
                <a:solidFill>
                  <a:srgbClr val="003C71"/>
                </a:solidFill>
              </a:defRPr>
            </a:lvl3pPr>
            <a:lvl4pPr>
              <a:defRPr>
                <a:solidFill>
                  <a:srgbClr val="003C71"/>
                </a:solidFill>
              </a:defRPr>
            </a:lvl4pPr>
            <a:lvl5pPr>
              <a:defRPr>
                <a:solidFill>
                  <a:srgbClr val="003C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0D9D-6E6D-0745-0246-61C87A452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707F-BA54-F34C-8A48-EEFDB199D3B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D054B-FC09-CD4D-95FF-7BC4C4A2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A68D9-BAC9-3919-5646-CD2A0D83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9BB8-6DDF-9046-AC96-B8E24FB96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0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9C9-5345-FEFE-41B3-E3485ACBF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6" y="768350"/>
            <a:ext cx="6347790" cy="3794125"/>
          </a:xfrm>
        </p:spPr>
        <p:txBody>
          <a:bodyPr anchor="ctr"/>
          <a:lstStyle>
            <a:lvl1pPr algn="ctr">
              <a:defRPr sz="6000">
                <a:solidFill>
                  <a:srgbClr val="003C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3E5BD-FA34-92D2-2790-AD3373A5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36" y="4589463"/>
            <a:ext cx="5658678" cy="1500187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DA291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45A10-5AD0-B0B7-80EF-7F93AD5C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1F7BA-2E0B-D4D6-6351-238E15B11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339" y="2160104"/>
            <a:ext cx="3697356" cy="40168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6776C-4C60-3445-5057-C20405139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615" y="2160103"/>
            <a:ext cx="3866985" cy="40168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ECB5B-9810-9634-747F-2ECF4482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707F-BA54-F34C-8A48-EEFDB199D3B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0306C-4900-CDC2-1AE5-52E351DA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62F95-F820-927E-D548-5068314C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9BB8-6DDF-9046-AC96-B8E24FB96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0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5D05-B83F-93E0-BD42-15E05EA5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4" y="569843"/>
            <a:ext cx="9210260" cy="1120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543C9-0ADD-56E7-58F8-C2A547FB1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584" y="2080591"/>
            <a:ext cx="3644347" cy="507828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D8A64-D895-3B77-5681-B52645029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584" y="2746783"/>
            <a:ext cx="3644347" cy="352622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0B059-9005-FF87-DC6A-9167262A0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7973" y="2080591"/>
            <a:ext cx="4230253" cy="507826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1FEAD6-BAE2-31B1-6052-F9585D394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7530" y="2743200"/>
            <a:ext cx="3853070" cy="3446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86760-B266-C5E3-47C9-3EF6E0C1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707F-BA54-F34C-8A48-EEFDB199D3B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347D3-7A1C-937F-9ED7-730C056D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4BFF6-E47E-DAFE-1F66-FDA36974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9BB8-6DDF-9046-AC96-B8E24FB96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0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846B-531A-C987-EE9D-680A1E9E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3" y="397564"/>
            <a:ext cx="9064487" cy="1120845"/>
          </a:xfrm>
        </p:spPr>
        <p:txBody>
          <a:bodyPr/>
          <a:lstStyle>
            <a:lvl1pPr>
              <a:defRPr>
                <a:solidFill>
                  <a:srgbClr val="003C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82A97-6579-C024-6F66-99490223D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47" y="2146851"/>
            <a:ext cx="11238506" cy="4141306"/>
          </a:xfrm>
        </p:spPr>
        <p:txBody>
          <a:bodyPr/>
          <a:lstStyle>
            <a:lvl1pPr>
              <a:defRPr>
                <a:solidFill>
                  <a:srgbClr val="003C71"/>
                </a:solidFill>
              </a:defRPr>
            </a:lvl1pPr>
            <a:lvl2pPr>
              <a:defRPr>
                <a:solidFill>
                  <a:srgbClr val="003C71"/>
                </a:solidFill>
              </a:defRPr>
            </a:lvl2pPr>
            <a:lvl3pPr>
              <a:defRPr>
                <a:solidFill>
                  <a:srgbClr val="003C71"/>
                </a:solidFill>
              </a:defRPr>
            </a:lvl3pPr>
            <a:lvl4pPr>
              <a:defRPr>
                <a:solidFill>
                  <a:srgbClr val="003C71"/>
                </a:solidFill>
              </a:defRPr>
            </a:lvl4pPr>
            <a:lvl5pPr>
              <a:defRPr>
                <a:solidFill>
                  <a:srgbClr val="003C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0D9D-6E6D-0745-0246-61C87A4528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5374"/>
            <a:ext cx="2743200" cy="365125"/>
          </a:xfrm>
        </p:spPr>
        <p:txBody>
          <a:bodyPr/>
          <a:lstStyle/>
          <a:p>
            <a:fld id="{B0CE707F-BA54-F34C-8A48-EEFDB199D3B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D054B-FC09-CD4D-95FF-7BC4C4A2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37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A68D9-BAC9-3919-5646-CD2A0D83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374"/>
            <a:ext cx="2743200" cy="365125"/>
          </a:xfrm>
        </p:spPr>
        <p:txBody>
          <a:bodyPr/>
          <a:lstStyle/>
          <a:p>
            <a:fld id="{7DB29BB8-6DDF-9046-AC96-B8E24FB96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7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412E58-40C8-4DCA-06EC-7F434A1A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569843"/>
            <a:ext cx="9064487" cy="1120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6F971-BE2B-16B1-014B-AFB9C09B6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2133599"/>
            <a:ext cx="8107680" cy="4043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8173C-A8FF-B008-B32C-7064055F2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9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B0CE707F-BA54-F34C-8A48-EEFDB199D3B1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71754-C949-AA1C-7945-E389666C6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592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C1233-A19A-ABC8-F372-ACD894CBC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9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7DB29BB8-6DDF-9046-AC96-B8E24FB961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3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C71"/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C7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C7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C7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C71"/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ccjol7sBk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10" Type="http://schemas.openxmlformats.org/officeDocument/2006/relationships/image" Target="../media/image52.jp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40F23-F05D-20E0-BC47-2EF7F23BB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Oklahoma SkillsUSA</a:t>
            </a:r>
          </a:p>
        </p:txBody>
      </p:sp>
    </p:spTree>
    <p:extLst>
      <p:ext uri="{BB962C8B-B14F-4D97-AF65-F5344CB8AC3E}">
        <p14:creationId xmlns:p14="http://schemas.microsoft.com/office/powerpoint/2010/main" val="339719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13FE-592C-6FB9-8623-62C1D5C3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 Black" panose="020B0604020202020204" pitchFamily="34" charset="0"/>
                <a:cs typeface="Arial Black" panose="020B0604020202020204" pitchFamily="34" charset="0"/>
              </a:rPr>
              <a:t>Industry Partners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8736650-90D3-4759-A1F5-5C46536A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6" y="1947015"/>
            <a:ext cx="2724150" cy="167640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91A76408-4860-41CB-B669-AEB9F83CC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58" y="3843914"/>
            <a:ext cx="2133600" cy="213360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83F86952-B1BD-4225-8FA5-62DEC1E4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248" y="5377779"/>
            <a:ext cx="2945823" cy="1036930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B7808C-798B-4371-A23A-7E3DB216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130" y="3812965"/>
            <a:ext cx="3057525" cy="1447800"/>
          </a:xfrm>
          <a:prstGeom prst="rect">
            <a:avLst/>
          </a:prstGeom>
        </p:spPr>
      </p:pic>
      <p:pic>
        <p:nvPicPr>
          <p:cNvPr id="21" name="Picture 20" descr="A picture containing text, light, sign&#10;&#10;Description automatically generated">
            <a:extLst>
              <a:ext uri="{FF2B5EF4-FFF2-40B4-BE49-F238E27FC236}">
                <a16:creationId xmlns:a16="http://schemas.microsoft.com/office/drawing/2014/main" id="{80392223-F3C4-4D74-9F0E-7CAF5D8F5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657" y="4317311"/>
            <a:ext cx="2143125" cy="2143125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BCA9BD48-36D4-4AA3-B78E-0A2CABCED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7466" y="2042018"/>
            <a:ext cx="4076700" cy="112395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EA68BF-07A6-44CD-A6E9-8493CD62D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4277" y="3109065"/>
            <a:ext cx="4448175" cy="1028700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01191DCE-9FCD-427C-92E6-36955E4E76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9066" y="5512298"/>
            <a:ext cx="3197225" cy="767892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0B870E3F-57A0-486D-BFE2-64140794D5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660" b="20689"/>
          <a:stretch/>
        </p:blipFill>
        <p:spPr>
          <a:xfrm>
            <a:off x="8459066" y="4317311"/>
            <a:ext cx="2867025" cy="980658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low confidence">
            <a:extLst>
              <a:ext uri="{FF2B5EF4-FFF2-40B4-BE49-F238E27FC236}">
                <a16:creationId xmlns:a16="http://schemas.microsoft.com/office/drawing/2014/main" id="{48F32F28-65FC-4738-9581-40C354B268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9374" y="2495647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7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902B-1878-3C9D-B3AA-6CE3980F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417369"/>
            <a:ext cx="7537273" cy="197485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 Black" panose="020B0604020202020204" pitchFamily="34" charset="0"/>
                <a:cs typeface="Arial Black" panose="020B0604020202020204" pitchFamily="34" charset="0"/>
              </a:rPr>
              <a:t>SkillsUSA Upcoming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26C38-C577-D3FE-706D-08DD07DD7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36" y="2004039"/>
            <a:ext cx="6161056" cy="4535305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eorgia" panose="02040502050405020303" pitchFamily="18" charset="0"/>
              </a:rPr>
              <a:t>Summer Leadership Institute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Georgia" panose="02040502050405020303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eorgia" panose="02040502050405020303" pitchFamily="18" charset="0"/>
              </a:rPr>
              <a:t>National Leadership &amp; Skills Conference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Georgia" panose="02040502050405020303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eorgia" panose="02040502050405020303" pitchFamily="18" charset="0"/>
              </a:rPr>
              <a:t>District Officer Training</a:t>
            </a:r>
          </a:p>
        </p:txBody>
      </p:sp>
    </p:spTree>
    <p:extLst>
      <p:ext uri="{BB962C8B-B14F-4D97-AF65-F5344CB8AC3E}">
        <p14:creationId xmlns:p14="http://schemas.microsoft.com/office/powerpoint/2010/main" val="26074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902B-1878-3C9D-B3AA-6CE3980F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6" y="768351"/>
            <a:ext cx="6347790" cy="197485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 Black" panose="020B0604020202020204" pitchFamily="34" charset="0"/>
                <a:cs typeface="Arial Black" panose="020B0604020202020204" pitchFamily="34" charset="0"/>
              </a:rPr>
              <a:t>Members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26C38-C577-D3FE-706D-08DD07DD7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36" y="2004040"/>
            <a:ext cx="5658678" cy="313014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15,554 total members in Oklahoma</a:t>
            </a:r>
          </a:p>
        </p:txBody>
      </p:sp>
    </p:spTree>
    <p:extLst>
      <p:ext uri="{BB962C8B-B14F-4D97-AF65-F5344CB8AC3E}">
        <p14:creationId xmlns:p14="http://schemas.microsoft.com/office/powerpoint/2010/main" val="94079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State Leadership &amp; Skills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Georgia" panose="02040502050405020303" pitchFamily="18" charset="0"/>
              </a:rPr>
              <a:t>Over 2000 competitors</a:t>
            </a:r>
          </a:p>
          <a:p>
            <a:r>
              <a:rPr lang="en-US" sz="5400" dirty="0">
                <a:latin typeface="Georgia" panose="02040502050405020303" pitchFamily="18" charset="0"/>
              </a:rPr>
              <a:t>4000 in attendance </a:t>
            </a:r>
          </a:p>
          <a:p>
            <a:r>
              <a:rPr lang="en-US" sz="5400" dirty="0">
                <a:latin typeface="Georgia" panose="02040502050405020303" pitchFamily="18" charset="0"/>
              </a:rPr>
              <a:t>3 sites for Leadership</a:t>
            </a:r>
          </a:p>
          <a:p>
            <a:r>
              <a:rPr lang="en-US" sz="5400" dirty="0">
                <a:latin typeface="Georgia" panose="02040502050405020303" pitchFamily="18" charset="0"/>
              </a:rPr>
              <a:t>8 sites for Skills Contests</a:t>
            </a:r>
          </a:p>
        </p:txBody>
      </p:sp>
    </p:spTree>
    <p:extLst>
      <p:ext uri="{BB962C8B-B14F-4D97-AF65-F5344CB8AC3E}">
        <p14:creationId xmlns:p14="http://schemas.microsoft.com/office/powerpoint/2010/main" val="2178993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902B-1878-3C9D-B3AA-6CE3980F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6" y="768351"/>
            <a:ext cx="6347790" cy="197485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 Black" panose="020B0604020202020204" pitchFamily="34" charset="0"/>
                <a:cs typeface="Arial Black" panose="020B0604020202020204" pitchFamily="34" charset="0"/>
              </a:rPr>
              <a:t>Heavy Equipment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26C38-C577-D3FE-706D-08DD07DD7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36" y="2004040"/>
            <a:ext cx="5658678" cy="3130140"/>
          </a:xfrm>
        </p:spPr>
        <p:txBody>
          <a:bodyPr>
            <a:normAutofit/>
          </a:bodyPr>
          <a:lstStyle/>
          <a:p>
            <a:r>
              <a:rPr lang="en-US" sz="5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https://youtu.be/vccjol7sBkU</a:t>
            </a:r>
            <a:endParaRPr lang="en-US" sz="6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9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13FE-592C-6FB9-8623-62C1D5C3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Industry Partners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C6D8FFB4-25E9-4211-BFFA-29F5C76C7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7703"/>
            <a:ext cx="4212488" cy="12032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EA48799-B459-473D-9CEE-E1A271DDE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16" b="25523"/>
          <a:stretch/>
        </p:blipFill>
        <p:spPr>
          <a:xfrm>
            <a:off x="292236" y="2942083"/>
            <a:ext cx="2466975" cy="8382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43CFB606-CB30-4472-B123-CFBE4EA8BA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13" r="29518"/>
          <a:stretch/>
        </p:blipFill>
        <p:spPr>
          <a:xfrm>
            <a:off x="3197662" y="2926085"/>
            <a:ext cx="1333500" cy="1447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F291A1B-7729-432F-BB99-9D3E57883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586" y="4431611"/>
            <a:ext cx="2095500" cy="2095500"/>
          </a:xfrm>
          <a:prstGeom prst="rect">
            <a:avLst/>
          </a:prstGeom>
        </p:spPr>
      </p:pic>
      <p:pic>
        <p:nvPicPr>
          <p:cNvPr id="15" name="Picture 14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8A281C0-4544-4366-B88E-1C0E2DEB2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230" y="1955883"/>
            <a:ext cx="3566902" cy="1875500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26AA1B-A309-497C-A6B9-FBE24D11F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7325" y="5107886"/>
            <a:ext cx="3371850" cy="1352550"/>
          </a:xfrm>
          <a:prstGeom prst="rect">
            <a:avLst/>
          </a:prstGeom>
        </p:spPr>
      </p:pic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DA09E611-A5F4-4B39-B866-ACD12CE2A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00" y="2546804"/>
            <a:ext cx="3228975" cy="1419225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FDC91BE-7184-422A-9458-A4950C13B2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710" y="3831383"/>
            <a:ext cx="2476500" cy="1847850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99572F9-E0D9-4CF4-B954-5CF868D97D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9613" y="4042382"/>
            <a:ext cx="4371975" cy="104775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61785F1-3EE6-4E40-86EF-5D99F47CAD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4449" y="5107886"/>
            <a:ext cx="1515503" cy="143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9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13FE-592C-6FB9-8623-62C1D5C3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Industry Partners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58AACE7-EFCA-49C8-B28E-1E6D03E2D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914370"/>
            <a:ext cx="2190750" cy="142875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AE7A87-71C3-4F07-9CD9-1BCDD85F3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1" y="4842548"/>
            <a:ext cx="2781300" cy="163830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1C44F6-0843-4D42-9B57-F79ADCB65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712" y="3352645"/>
            <a:ext cx="3314700" cy="1381125"/>
          </a:xfrm>
          <a:prstGeom prst="rect">
            <a:avLst/>
          </a:prstGeom>
        </p:spPr>
      </p:pic>
      <p:pic>
        <p:nvPicPr>
          <p:cNvPr id="14" name="Picture 13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AA0A1A50-3AE7-4D18-BAEB-A5CC8177A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18" y="1978404"/>
            <a:ext cx="4191000" cy="108585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41BC6E2-44D4-4DCF-A88D-4B7B5B358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50" y="3343120"/>
            <a:ext cx="3819525" cy="1200150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EC35307B-608F-422A-AB34-56C28AA470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56" b="26839"/>
          <a:stretch/>
        </p:blipFill>
        <p:spPr>
          <a:xfrm>
            <a:off x="7027718" y="2095057"/>
            <a:ext cx="2143125" cy="1067376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50509CC-5936-4882-8745-8BEBB8955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4946" y="5093485"/>
            <a:ext cx="3371850" cy="1352550"/>
          </a:xfrm>
          <a:prstGeom prst="rect">
            <a:avLst/>
          </a:prstGeom>
        </p:spPr>
      </p:pic>
      <p:pic>
        <p:nvPicPr>
          <p:cNvPr id="26" name="Picture 2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9D8636B0-4B23-48F8-96E4-C7D173D63B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6450" y="2628745"/>
            <a:ext cx="2143125" cy="2143125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32BF0DD-E452-42A3-BC94-56A00EB2C2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7843" y="4831661"/>
            <a:ext cx="28098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7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13FE-592C-6FB9-8623-62C1D5C3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 Black" panose="020B0604020202020204" pitchFamily="34" charset="0"/>
                <a:cs typeface="Arial Black" panose="020B0604020202020204" pitchFamily="34" charset="0"/>
              </a:rPr>
              <a:t>Industry Partners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EBE57D3-2D50-405B-BA69-3986958E8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5" y="1914232"/>
            <a:ext cx="2143125" cy="2143125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FE6F975-E772-4653-8667-0320F6475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190"/>
          <a:stretch/>
        </p:blipFill>
        <p:spPr>
          <a:xfrm>
            <a:off x="8866178" y="5022991"/>
            <a:ext cx="2986089" cy="1362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E12DE-6DFF-4A19-9D2D-A8B571770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543" y="3300703"/>
            <a:ext cx="2181225" cy="2095500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9C17144D-D77F-45ED-980F-78D20B038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33" y="4038011"/>
            <a:ext cx="2450701" cy="2439003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E0CD46CC-E762-48E6-AB8D-5A9989343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298" y="4594366"/>
            <a:ext cx="1228725" cy="85725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B9A7568-200B-4147-817C-31458B1481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4330" y="2511630"/>
            <a:ext cx="2179320" cy="234696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15CAC78-DA28-4E3D-AF03-6DC7CE1E70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8524" y="2065321"/>
            <a:ext cx="2200275" cy="2076450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5678BAAD-F6D4-471E-A600-59D9378B19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3201" y="2202960"/>
            <a:ext cx="4467015" cy="781936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E6B5A38-46E7-47FA-88B5-001670171C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0927" y="5357300"/>
            <a:ext cx="4162425" cy="10953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CC746E7-B0BB-419B-86E1-5888EE7572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083" y="319157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61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13FE-592C-6FB9-8623-62C1D5C3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 Black" panose="020B0604020202020204" pitchFamily="34" charset="0"/>
                <a:cs typeface="Arial Black" panose="020B0604020202020204" pitchFamily="34" charset="0"/>
              </a:rPr>
              <a:t>Industry Partners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71D0C07-D62F-41BA-A7D5-2B3267194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2276476"/>
            <a:ext cx="4686300" cy="971550"/>
          </a:xfrm>
          <a:prstGeom prst="rect">
            <a:avLst/>
          </a:prstGeom>
        </p:spPr>
      </p:pic>
      <p:pic>
        <p:nvPicPr>
          <p:cNvPr id="7" name="Picture 6" descr="A picture containing text, clipart, window&#10;&#10;Description automatically generated">
            <a:extLst>
              <a:ext uri="{FF2B5EF4-FFF2-40B4-BE49-F238E27FC236}">
                <a16:creationId xmlns:a16="http://schemas.microsoft.com/office/drawing/2014/main" id="{076A3C2B-0FD1-45FF-8970-D5E625F8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018" y="2767013"/>
            <a:ext cx="2095500" cy="76200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6AF8A2-B8CD-4BAE-B4EE-3E3B4E499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62" y="3358392"/>
            <a:ext cx="3933825" cy="1162050"/>
          </a:xfrm>
          <a:prstGeom prst="rect">
            <a:avLst/>
          </a:prstGeom>
        </p:spPr>
      </p:pic>
      <p:pic>
        <p:nvPicPr>
          <p:cNvPr id="13" name="Picture 12" descr="A red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E4E2D55-F972-44C7-8F03-40EA19E51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5" y="4536386"/>
            <a:ext cx="2381250" cy="1924050"/>
          </a:xfrm>
          <a:prstGeom prst="rect">
            <a:avLst/>
          </a:prstGeom>
        </p:spPr>
      </p:pic>
      <p:pic>
        <p:nvPicPr>
          <p:cNvPr id="16" name="Picture 1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76B92A39-C0F2-4921-A1DC-4951BC2DA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637" y="5105400"/>
            <a:ext cx="3629025" cy="125730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1929BEEB-AFED-47AD-A066-7F6E9EFA2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4205" y="3669506"/>
            <a:ext cx="2000250" cy="1295400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06924FA5-5CA6-44DB-AB79-9C8F0A73C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3725" y="4962525"/>
            <a:ext cx="2962275" cy="154305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0E74B65-A508-4B46-909C-339C4B287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75" y="1928813"/>
            <a:ext cx="2857500" cy="1600200"/>
          </a:xfrm>
          <a:prstGeom prst="rect">
            <a:avLst/>
          </a:prstGeom>
        </p:spPr>
      </p:pic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DE71DB46-0C79-41F7-8B42-29C7A7E15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3305" y="33861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13FE-592C-6FB9-8623-62C1D5C3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 Black" panose="020B0604020202020204" pitchFamily="34" charset="0"/>
                <a:cs typeface="Arial Black" panose="020B0604020202020204" pitchFamily="34" charset="0"/>
              </a:rPr>
              <a:t>Industry Partners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DE4DFB0-A82D-4474-9EA9-0F941062B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2117291"/>
            <a:ext cx="2143125" cy="214312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BA17B04C-76BD-4D24-98E1-EC268964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42" b="21153"/>
          <a:stretch/>
        </p:blipFill>
        <p:spPr>
          <a:xfrm>
            <a:off x="3000374" y="2038349"/>
            <a:ext cx="2466975" cy="999772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FF6005-9DDA-4E6E-9E27-9B5278AF1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10" b="31006"/>
          <a:stretch/>
        </p:blipFill>
        <p:spPr>
          <a:xfrm>
            <a:off x="354804" y="4414836"/>
            <a:ext cx="4414838" cy="92392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83B3E1F-59D0-438C-9EB3-06A69F691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02" b="26488"/>
          <a:stretch/>
        </p:blipFill>
        <p:spPr>
          <a:xfrm>
            <a:off x="901302" y="5561404"/>
            <a:ext cx="2857500" cy="78105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B3B8EEC2-EADC-4D01-8DD8-9DC6AADCC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2913" y="4484707"/>
            <a:ext cx="2343150" cy="1952625"/>
          </a:xfrm>
          <a:prstGeom prst="rect">
            <a:avLst/>
          </a:prstGeom>
        </p:spPr>
      </p:pic>
      <p:pic>
        <p:nvPicPr>
          <p:cNvPr id="23" name="Picture 22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8B4C868-1E6C-4470-9A3D-426CE491F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292" y="3114604"/>
            <a:ext cx="3295650" cy="1390650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low confidence">
            <a:extLst>
              <a:ext uri="{FF2B5EF4-FFF2-40B4-BE49-F238E27FC236}">
                <a16:creationId xmlns:a16="http://schemas.microsoft.com/office/drawing/2014/main" id="{D0B00062-9A90-4E5B-B68B-7D12536A0B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4163" y="2454108"/>
            <a:ext cx="2857500" cy="160020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56751DB2-6A9E-4BA7-BFB4-C2CBDF0813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9553" y="5193611"/>
            <a:ext cx="3514725" cy="1266825"/>
          </a:xfrm>
          <a:prstGeom prst="rect">
            <a:avLst/>
          </a:prstGeom>
        </p:spPr>
      </p:pic>
      <p:pic>
        <p:nvPicPr>
          <p:cNvPr id="31" name="Picture 30" descr="A picture containing bottle cap, gear, wheel&#10;&#10;Description automatically generated">
            <a:extLst>
              <a:ext uri="{FF2B5EF4-FFF2-40B4-BE49-F238E27FC236}">
                <a16:creationId xmlns:a16="http://schemas.microsoft.com/office/drawing/2014/main" id="{833DBCA2-9635-4206-9BD3-64B0C7BA4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1663" y="2360632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83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279</Words>
  <Application>Microsoft Office PowerPoint</Application>
  <PresentationFormat>Widescreen</PresentationFormat>
  <Paragraphs>59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Futura Medium</vt:lpstr>
      <vt:lpstr>Georgia</vt:lpstr>
      <vt:lpstr>Office Theme</vt:lpstr>
      <vt:lpstr>Oklahoma SkillsUSA</vt:lpstr>
      <vt:lpstr>Members</vt:lpstr>
      <vt:lpstr>State Leadership &amp; Skills Conference</vt:lpstr>
      <vt:lpstr>Heavy Equipment</vt:lpstr>
      <vt:lpstr>Industry Partners</vt:lpstr>
      <vt:lpstr>Industry Partners</vt:lpstr>
      <vt:lpstr>Industry Partners</vt:lpstr>
      <vt:lpstr>Industry Partners</vt:lpstr>
      <vt:lpstr>Industry Partners</vt:lpstr>
      <vt:lpstr>Industry Partners</vt:lpstr>
      <vt:lpstr>SkillsUSA Upcoming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Anderson</dc:creator>
  <cp:lastModifiedBy>Emily Goff</cp:lastModifiedBy>
  <cp:revision>4</cp:revision>
  <dcterms:created xsi:type="dcterms:W3CDTF">2022-07-20T23:03:36Z</dcterms:created>
  <dcterms:modified xsi:type="dcterms:W3CDTF">2023-05-18T01:10:11Z</dcterms:modified>
</cp:coreProperties>
</file>