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505B-38BA-43C5-9822-6D9234315F3D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0D435-82F0-4DA8-9F8C-222205659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44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505B-38BA-43C5-9822-6D9234315F3D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0D435-82F0-4DA8-9F8C-222205659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557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505B-38BA-43C5-9822-6D9234315F3D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0D435-82F0-4DA8-9F8C-222205659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832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505B-38BA-43C5-9822-6D9234315F3D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0D435-82F0-4DA8-9F8C-222205659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1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505B-38BA-43C5-9822-6D9234315F3D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0D435-82F0-4DA8-9F8C-222205659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1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505B-38BA-43C5-9822-6D9234315F3D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0D435-82F0-4DA8-9F8C-222205659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12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505B-38BA-43C5-9822-6D9234315F3D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0D435-82F0-4DA8-9F8C-222205659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73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505B-38BA-43C5-9822-6D9234315F3D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0D435-82F0-4DA8-9F8C-222205659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185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505B-38BA-43C5-9822-6D9234315F3D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0D435-82F0-4DA8-9F8C-222205659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780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505B-38BA-43C5-9822-6D9234315F3D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0D435-82F0-4DA8-9F8C-222205659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418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505B-38BA-43C5-9822-6D9234315F3D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0D435-82F0-4DA8-9F8C-222205659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358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7505B-38BA-43C5-9822-6D9234315F3D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0D435-82F0-4DA8-9F8C-222205659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28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15737" y="188820"/>
            <a:ext cx="889580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WARNING</a:t>
            </a:r>
            <a:endParaRPr lang="en-US" sz="115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9490" y="2050867"/>
            <a:ext cx="1086829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is unlawful for a tanning facility or operator to allow a person under eighteen (18) years of age to use any tanning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device.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tanning facility or operator that violates the provisions of this act shall be subject to a civil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penalty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individual may report a violation of one or more provisions of this act to the local law enforcement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agency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health risks associated with tanning including, but not limited to, skin cancer, premature aging of skin, burns to the skin and adverse reactions to certain medications, foods and cosmetics.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84617" y="6477815"/>
            <a:ext cx="4441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Oklahoma Statute Title 63 § 7302</a:t>
            </a:r>
          </a:p>
          <a:p>
            <a:r>
              <a:rPr lang="en-US" dirty="0"/>
              <a:t> 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36097" y="188820"/>
            <a:ext cx="11338561" cy="6666501"/>
          </a:xfrm>
          <a:prstGeom prst="round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7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>State of Oklahoma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Tia M Yancey</dc:creator>
  <cp:lastModifiedBy>Tia M Yancey</cp:lastModifiedBy>
  <cp:revision>1</cp:revision>
  <dcterms:created xsi:type="dcterms:W3CDTF">2020-09-18T12:35:13Z</dcterms:created>
  <dcterms:modified xsi:type="dcterms:W3CDTF">2020-09-18T12:36:04Z</dcterms:modified>
</cp:coreProperties>
</file>