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4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5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3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1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1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1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8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8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1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5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505B-38BA-43C5-9822-6D9234315F3D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D435-82F0-4DA8-9F8C-22220565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2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5737" y="188820"/>
            <a:ext cx="88958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WARNING</a:t>
            </a:r>
            <a:endParaRPr lang="en-US" sz="115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490" y="2050867"/>
            <a:ext cx="108682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unlawful for a tanning facility or operator to allow a person under eighteen (18) years of age to use any tanning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device.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tanning facility or operator that violates the provisions of this act shall be subject to a civil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penalty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individual may report a violation of one or more provisions of this act to the local law enforcement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health risks associated with tanning including, but not limited to, skin cancer, premature aging of skin, burns to the skin and adverse reactions to certain medications, foods and cosmetics.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4617" y="6477815"/>
            <a:ext cx="444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Oklahoma Statute Title 63 § 7302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6097" y="188820"/>
            <a:ext cx="11338561" cy="6666501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 M Yancey</dc:creator>
  <cp:lastModifiedBy>Tia M Yancey</cp:lastModifiedBy>
  <cp:revision>1</cp:revision>
  <dcterms:created xsi:type="dcterms:W3CDTF">2020-09-18T12:35:13Z</dcterms:created>
  <dcterms:modified xsi:type="dcterms:W3CDTF">2020-09-18T12:36:04Z</dcterms:modified>
</cp:coreProperties>
</file>