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sldIdLst>
    <p:sldId id="276" r:id="rId5"/>
    <p:sldId id="285" r:id="rId6"/>
    <p:sldId id="283" r:id="rId7"/>
    <p:sldId id="284" r:id="rId8"/>
    <p:sldId id="286"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ne Brown" initials="DB" lastIdx="10" clrIdx="0">
    <p:extLst>
      <p:ext uri="{19B8F6BF-5375-455C-9EA6-DF929625EA0E}">
        <p15:presenceInfo xmlns:p15="http://schemas.microsoft.com/office/powerpoint/2012/main" userId="S::Diane.Brown@health.ok.gov::c63b16c9-b056-478c-a1fc-3b32cc1134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65" autoAdjust="0"/>
    <p:restoredTop sz="79650" autoAdjust="0"/>
  </p:normalViewPr>
  <p:slideViewPr>
    <p:cSldViewPr snapToGrid="0" snapToObjects="1">
      <p:cViewPr varScale="1">
        <p:scale>
          <a:sx n="69" d="100"/>
          <a:sy n="69" d="100"/>
        </p:scale>
        <p:origin x="1637" y="5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ne Brown" userId="c63b16c9-b056-478c-a1fc-3b32cc11343f" providerId="ADAL" clId="{7D2BB451-F444-4169-9754-82D1A43C6F94}"/>
    <pc:docChg chg="custSel addSld delSld modSld">
      <pc:chgData name="Diane Brown" userId="c63b16c9-b056-478c-a1fc-3b32cc11343f" providerId="ADAL" clId="{7D2BB451-F444-4169-9754-82D1A43C6F94}" dt="2022-06-15T15:13:24.736" v="1683" actId="404"/>
      <pc:docMkLst>
        <pc:docMk/>
      </pc:docMkLst>
      <pc:sldChg chg="modSp mod">
        <pc:chgData name="Diane Brown" userId="c63b16c9-b056-478c-a1fc-3b32cc11343f" providerId="ADAL" clId="{7D2BB451-F444-4169-9754-82D1A43C6F94}" dt="2022-06-13T10:52:40.640" v="104" actId="1076"/>
        <pc:sldMkLst>
          <pc:docMk/>
          <pc:sldMk cId="2478915156" sldId="276"/>
        </pc:sldMkLst>
        <pc:spChg chg="mod">
          <ac:chgData name="Diane Brown" userId="c63b16c9-b056-478c-a1fc-3b32cc11343f" providerId="ADAL" clId="{7D2BB451-F444-4169-9754-82D1A43C6F94}" dt="2022-06-13T10:52:22.954" v="102" actId="20577"/>
          <ac:spMkLst>
            <pc:docMk/>
            <pc:sldMk cId="2478915156" sldId="276"/>
            <ac:spMk id="4" creationId="{CC016647-C384-084D-91A8-2209F2D962BC}"/>
          </ac:spMkLst>
        </pc:spChg>
        <pc:spChg chg="mod">
          <ac:chgData name="Diane Brown" userId="c63b16c9-b056-478c-a1fc-3b32cc11343f" providerId="ADAL" clId="{7D2BB451-F444-4169-9754-82D1A43C6F94}" dt="2022-06-13T10:52:32.813" v="103" actId="1076"/>
          <ac:spMkLst>
            <pc:docMk/>
            <pc:sldMk cId="2478915156" sldId="276"/>
            <ac:spMk id="5" creationId="{0F4E9049-9A90-A44E-9372-628E820C9552}"/>
          </ac:spMkLst>
        </pc:spChg>
        <pc:spChg chg="mod">
          <ac:chgData name="Diane Brown" userId="c63b16c9-b056-478c-a1fc-3b32cc11343f" providerId="ADAL" clId="{7D2BB451-F444-4169-9754-82D1A43C6F94}" dt="2022-06-13T10:52:40.640" v="104" actId="1076"/>
          <ac:spMkLst>
            <pc:docMk/>
            <pc:sldMk cId="2478915156" sldId="276"/>
            <ac:spMk id="6" creationId="{9E8DAC8B-B1DC-5348-B0A6-238FC462030A}"/>
          </ac:spMkLst>
        </pc:spChg>
      </pc:sldChg>
      <pc:sldChg chg="del">
        <pc:chgData name="Diane Brown" userId="c63b16c9-b056-478c-a1fc-3b32cc11343f" providerId="ADAL" clId="{7D2BB451-F444-4169-9754-82D1A43C6F94}" dt="2022-06-10T21:20:30.110" v="1" actId="2696"/>
        <pc:sldMkLst>
          <pc:docMk/>
          <pc:sldMk cId="1124812109" sldId="282"/>
        </pc:sldMkLst>
      </pc:sldChg>
      <pc:sldChg chg="modSp mod">
        <pc:chgData name="Diane Brown" userId="c63b16c9-b056-478c-a1fc-3b32cc11343f" providerId="ADAL" clId="{7D2BB451-F444-4169-9754-82D1A43C6F94}" dt="2022-06-15T15:13:24.736" v="1683" actId="404"/>
        <pc:sldMkLst>
          <pc:docMk/>
          <pc:sldMk cId="871080097" sldId="283"/>
        </pc:sldMkLst>
        <pc:spChg chg="mod">
          <ac:chgData name="Diane Brown" userId="c63b16c9-b056-478c-a1fc-3b32cc11343f" providerId="ADAL" clId="{7D2BB451-F444-4169-9754-82D1A43C6F94}" dt="2022-06-13T10:50:51.109" v="70" actId="404"/>
          <ac:spMkLst>
            <pc:docMk/>
            <pc:sldMk cId="871080097" sldId="283"/>
            <ac:spMk id="2" creationId="{829E41AF-89F9-45D8-9463-2A27B341B775}"/>
          </ac:spMkLst>
        </pc:spChg>
        <pc:spChg chg="mod">
          <ac:chgData name="Diane Brown" userId="c63b16c9-b056-478c-a1fc-3b32cc11343f" providerId="ADAL" clId="{7D2BB451-F444-4169-9754-82D1A43C6F94}" dt="2022-06-15T15:13:24.736" v="1683" actId="404"/>
          <ac:spMkLst>
            <pc:docMk/>
            <pc:sldMk cId="871080097" sldId="283"/>
            <ac:spMk id="3" creationId="{C0C37E77-7F02-4F71-A4FB-68DD3E700861}"/>
          </ac:spMkLst>
        </pc:spChg>
      </pc:sldChg>
      <pc:sldChg chg="modSp mod">
        <pc:chgData name="Diane Brown" userId="c63b16c9-b056-478c-a1fc-3b32cc11343f" providerId="ADAL" clId="{7D2BB451-F444-4169-9754-82D1A43C6F94}" dt="2022-06-15T15:12:42.128" v="1648" actId="404"/>
        <pc:sldMkLst>
          <pc:docMk/>
          <pc:sldMk cId="1149075783" sldId="284"/>
        </pc:sldMkLst>
        <pc:spChg chg="mod">
          <ac:chgData name="Diane Brown" userId="c63b16c9-b056-478c-a1fc-3b32cc11343f" providerId="ADAL" clId="{7D2BB451-F444-4169-9754-82D1A43C6F94}" dt="2022-06-15T15:10:33.092" v="1393" actId="20577"/>
          <ac:spMkLst>
            <pc:docMk/>
            <pc:sldMk cId="1149075783" sldId="284"/>
            <ac:spMk id="2" creationId="{6B1D9D42-64D2-474A-B01D-85986C521195}"/>
          </ac:spMkLst>
        </pc:spChg>
        <pc:spChg chg="mod">
          <ac:chgData name="Diane Brown" userId="c63b16c9-b056-478c-a1fc-3b32cc11343f" providerId="ADAL" clId="{7D2BB451-F444-4169-9754-82D1A43C6F94}" dt="2022-06-15T15:12:42.128" v="1648" actId="404"/>
          <ac:spMkLst>
            <pc:docMk/>
            <pc:sldMk cId="1149075783" sldId="284"/>
            <ac:spMk id="3" creationId="{14D6D38D-D467-4E34-8157-001379A173E1}"/>
          </ac:spMkLst>
        </pc:spChg>
      </pc:sldChg>
      <pc:sldChg chg="modSp add mod">
        <pc:chgData name="Diane Brown" userId="c63b16c9-b056-478c-a1fc-3b32cc11343f" providerId="ADAL" clId="{7D2BB451-F444-4169-9754-82D1A43C6F94}" dt="2022-06-13T10:52:54.561" v="107" actId="1035"/>
        <pc:sldMkLst>
          <pc:docMk/>
          <pc:sldMk cId="949361687" sldId="285"/>
        </pc:sldMkLst>
        <pc:spChg chg="mod">
          <ac:chgData name="Diane Brown" userId="c63b16c9-b056-478c-a1fc-3b32cc11343f" providerId="ADAL" clId="{7D2BB451-F444-4169-9754-82D1A43C6F94}" dt="2022-06-13T10:52:54.561" v="107" actId="1035"/>
          <ac:spMkLst>
            <pc:docMk/>
            <pc:sldMk cId="949361687" sldId="285"/>
            <ac:spMk id="26" creationId="{8463FCDB-8611-4828-A3BE-5EA3D61FD8F8}"/>
          </ac:spMkLst>
        </pc:spChg>
      </pc:sldChg>
      <pc:sldChg chg="modSp add mod modNotesTx">
        <pc:chgData name="Diane Brown" userId="c63b16c9-b056-478c-a1fc-3b32cc11343f" providerId="ADAL" clId="{7D2BB451-F444-4169-9754-82D1A43C6F94}" dt="2022-06-15T14:29:11.836" v="223" actId="20577"/>
        <pc:sldMkLst>
          <pc:docMk/>
          <pc:sldMk cId="2169071342" sldId="286"/>
        </pc:sldMkLst>
        <pc:spChg chg="mod">
          <ac:chgData name="Diane Brown" userId="c63b16c9-b056-478c-a1fc-3b32cc11343f" providerId="ADAL" clId="{7D2BB451-F444-4169-9754-82D1A43C6F94}" dt="2022-06-13T10:50:31.929" v="66" actId="403"/>
          <ac:spMkLst>
            <pc:docMk/>
            <pc:sldMk cId="2169071342" sldId="286"/>
            <ac:spMk id="2" creationId="{6B1D9D42-64D2-474A-B01D-85986C521195}"/>
          </ac:spMkLst>
        </pc:spChg>
        <pc:spChg chg="mod">
          <ac:chgData name="Diane Brown" userId="c63b16c9-b056-478c-a1fc-3b32cc11343f" providerId="ADAL" clId="{7D2BB451-F444-4169-9754-82D1A43C6F94}" dt="2022-06-13T10:57:40.419" v="182" actId="2710"/>
          <ac:spMkLst>
            <pc:docMk/>
            <pc:sldMk cId="2169071342" sldId="286"/>
            <ac:spMk id="3" creationId="{14D6D38D-D467-4E34-8157-001379A173E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0EDEC5-D6AB-8643-A8B8-278794F4EB6C}" type="datetimeFigureOut">
              <a:rPr lang="en-US" smtClean="0"/>
              <a:t>6/15/2022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B40B08-8BBB-504C-BAD2-61931D34972B}" type="slidenum">
              <a:rPr lang="en-US" smtClean="0"/>
              <a:t>‹#›</a:t>
            </a:fld>
            <a:endParaRPr lang="en-US"/>
          </a:p>
        </p:txBody>
      </p:sp>
    </p:spTree>
    <p:extLst>
      <p:ext uri="{BB962C8B-B14F-4D97-AF65-F5344CB8AC3E}">
        <p14:creationId xmlns:p14="http://schemas.microsoft.com/office/powerpoint/2010/main" val="523232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1</a:t>
            </a:fld>
            <a:endParaRPr lang="en-US"/>
          </a:p>
        </p:txBody>
      </p:sp>
    </p:spTree>
    <p:extLst>
      <p:ext uri="{BB962C8B-B14F-4D97-AF65-F5344CB8AC3E}">
        <p14:creationId xmlns:p14="http://schemas.microsoft.com/office/powerpoint/2010/main" val="246717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2</a:t>
            </a:fld>
            <a:endParaRPr lang="en-US"/>
          </a:p>
        </p:txBody>
      </p:sp>
    </p:spTree>
    <p:extLst>
      <p:ext uri="{BB962C8B-B14F-4D97-AF65-F5344CB8AC3E}">
        <p14:creationId xmlns:p14="http://schemas.microsoft.com/office/powerpoint/2010/main" val="2914504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3</a:t>
            </a:fld>
            <a:endParaRPr lang="en-US"/>
          </a:p>
        </p:txBody>
      </p:sp>
    </p:spTree>
    <p:extLst>
      <p:ext uri="{BB962C8B-B14F-4D97-AF65-F5344CB8AC3E}">
        <p14:creationId xmlns:p14="http://schemas.microsoft.com/office/powerpoint/2010/main" val="3423866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Approved Proposals document </a:t>
            </a:r>
          </a:p>
        </p:txBody>
      </p:sp>
      <p:sp>
        <p:nvSpPr>
          <p:cNvPr id="4" name="Slide Number Placeholder 3"/>
          <p:cNvSpPr>
            <a:spLocks noGrp="1"/>
          </p:cNvSpPr>
          <p:nvPr>
            <p:ph type="sldNum" sz="quarter" idx="5"/>
          </p:nvPr>
        </p:nvSpPr>
        <p:spPr/>
        <p:txBody>
          <a:bodyPr/>
          <a:lstStyle/>
          <a:p>
            <a:fld id="{D8B40B08-8BBB-504C-BAD2-61931D34972B}" type="slidenum">
              <a:rPr lang="en-US" smtClean="0"/>
              <a:t>5</a:t>
            </a:fld>
            <a:endParaRPr lang="en-US"/>
          </a:p>
        </p:txBody>
      </p:sp>
    </p:spTree>
    <p:extLst>
      <p:ext uri="{BB962C8B-B14F-4D97-AF65-F5344CB8AC3E}">
        <p14:creationId xmlns:p14="http://schemas.microsoft.com/office/powerpoint/2010/main" val="2760180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6</a:t>
            </a:fld>
            <a:endParaRPr lang="en-US"/>
          </a:p>
        </p:txBody>
      </p:sp>
    </p:spTree>
    <p:extLst>
      <p:ext uri="{BB962C8B-B14F-4D97-AF65-F5344CB8AC3E}">
        <p14:creationId xmlns:p14="http://schemas.microsoft.com/office/powerpoint/2010/main" val="40246673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6BF5CE-279B-5E4C-BEC1-73426B42F6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669397"/>
            <a:ext cx="5177118" cy="1370940"/>
          </a:xfrm>
        </p:spPr>
        <p:txBody>
          <a:bodyPr anchor="t">
            <a:noAutofit/>
          </a:bodyPr>
          <a:lstStyle>
            <a:lvl1pPr>
              <a:defRPr sz="4000">
                <a:solidFill>
                  <a:schemeClr val="accent6"/>
                </a:solidFill>
              </a:defRPr>
            </a:lvl1pPr>
          </a:lstStyle>
          <a:p>
            <a:r>
              <a:rPr lang="en-US" dirty="0"/>
              <a:t>Insert Presentation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199" y="3334871"/>
            <a:ext cx="5177118" cy="541337"/>
          </a:xfrm>
        </p:spPr>
        <p:txBody>
          <a:bodyPr>
            <a:noAutofit/>
          </a:bodyPr>
          <a:lstStyle>
            <a:lvl1pPr marL="0" indent="0">
              <a:buFont typeface="Arial" panose="020B0604020202020204" pitchFamily="34" charse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lstStyle>
            <a:lvl1pPr>
              <a:defRPr>
                <a:solidFill>
                  <a:schemeClr val="tx1"/>
                </a:solidFill>
              </a:defRPr>
            </a:lvl1pPr>
          </a:lstStyle>
          <a:p>
            <a:fld id="{DB7DDC46-2E90-8640-BEFE-F54DCCD857ED}" type="slidenum">
              <a:rPr lang="en-US" smtClean="0"/>
              <a:pPr/>
              <a:t>‹#›</a:t>
            </a:fld>
            <a:endParaRPr lang="en-US"/>
          </a:p>
        </p:txBody>
      </p:sp>
      <p:sp>
        <p:nvSpPr>
          <p:cNvPr id="10" name="Text Placeholder 9">
            <a:extLst>
              <a:ext uri="{FF2B5EF4-FFF2-40B4-BE49-F238E27FC236}">
                <a16:creationId xmlns:a16="http://schemas.microsoft.com/office/drawing/2014/main" id="{CE29E095-61D4-C54B-877D-BBB5F96000C8}"/>
              </a:ext>
            </a:extLst>
          </p:cNvPr>
          <p:cNvSpPr>
            <a:spLocks noGrp="1"/>
          </p:cNvSpPr>
          <p:nvPr>
            <p:ph type="body" sz="quarter" idx="13" hasCustomPrompt="1"/>
          </p:nvPr>
        </p:nvSpPr>
        <p:spPr>
          <a:xfrm>
            <a:off x="457199" y="349250"/>
            <a:ext cx="2246313" cy="330200"/>
          </a:xfrm>
        </p:spPr>
        <p:txBody>
          <a:bodyPr>
            <a:noAutofit/>
          </a:bodyPr>
          <a:lstStyle>
            <a:lvl1pPr marL="0" indent="0">
              <a:buNone/>
              <a:defRPr/>
            </a:lvl1pPr>
          </a:lstStyle>
          <a:p>
            <a:pPr lvl="0"/>
            <a:r>
              <a:rPr lang="en-US" dirty="0"/>
              <a:t>Date</a:t>
            </a:r>
          </a:p>
        </p:txBody>
      </p:sp>
      <p:pic>
        <p:nvPicPr>
          <p:cNvPr id="9" name="Picture 8" descr="A close up of a logo&#10;&#10;Description automatically generated">
            <a:extLst>
              <a:ext uri="{FF2B5EF4-FFF2-40B4-BE49-F238E27FC236}">
                <a16:creationId xmlns:a16="http://schemas.microsoft.com/office/drawing/2014/main" id="{93A690F2-CC54-3C44-9BEF-D5ADE6DC9C80}"/>
              </a:ext>
            </a:extLst>
          </p:cNvPr>
          <p:cNvPicPr>
            <a:picLocks noChangeAspect="1"/>
          </p:cNvPicPr>
          <p:nvPr userDrawn="1"/>
        </p:nvPicPr>
        <p:blipFill rotWithShape="1">
          <a:blip r:embed="rId2"/>
          <a:srcRect t="14013" r="15473"/>
          <a:stretch/>
        </p:blipFill>
        <p:spPr>
          <a:xfrm>
            <a:off x="5986465" y="0"/>
            <a:ext cx="6205535" cy="6312796"/>
          </a:xfrm>
          <a:prstGeom prst="rect">
            <a:avLst/>
          </a:prstGeom>
        </p:spPr>
      </p:pic>
      <p:pic>
        <p:nvPicPr>
          <p:cNvPr id="7" name="Picture 6" descr="A close up of a logo&#10;&#10;Description automatically generated">
            <a:extLst>
              <a:ext uri="{FF2B5EF4-FFF2-40B4-BE49-F238E27FC236}">
                <a16:creationId xmlns:a16="http://schemas.microsoft.com/office/drawing/2014/main" id="{085A7243-0DC8-E148-9F97-5A788A1A2AD2}"/>
              </a:ext>
            </a:extLst>
          </p:cNvPr>
          <p:cNvPicPr>
            <a:picLocks noChangeAspect="1"/>
          </p:cNvPicPr>
          <p:nvPr userDrawn="1"/>
        </p:nvPicPr>
        <p:blipFill rotWithShape="1">
          <a:blip r:embed="rId3"/>
          <a:srcRect l="20594"/>
          <a:stretch/>
        </p:blipFill>
        <p:spPr>
          <a:xfrm>
            <a:off x="254000" y="5841519"/>
            <a:ext cx="3282949" cy="942553"/>
          </a:xfrm>
          <a:prstGeom prst="rect">
            <a:avLst/>
          </a:prstGeom>
        </p:spPr>
      </p:pic>
    </p:spTree>
    <p:extLst>
      <p:ext uri="{BB962C8B-B14F-4D97-AF65-F5344CB8AC3E}">
        <p14:creationId xmlns:p14="http://schemas.microsoft.com/office/powerpoint/2010/main" val="3184990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ECD98A45-298D-4B4E-9BD0-7C743E630761}"/>
              </a:ext>
            </a:extLst>
          </p:cNvPr>
          <p:cNvPicPr>
            <a:picLocks noChangeAspect="1"/>
          </p:cNvPicPr>
          <p:nvPr userDrawn="1"/>
        </p:nvPicPr>
        <p:blipFill>
          <a:blip r:embed="rId2"/>
          <a:stretch>
            <a:fillRect/>
          </a:stretch>
        </p:blipFill>
        <p:spPr>
          <a:xfrm>
            <a:off x="0" y="-3576"/>
            <a:ext cx="12192000" cy="6865152"/>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dirty="0"/>
              <a:t>Section Divider — 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9" name="Picture 8" descr="A close up of a logo&#10;&#10;Description automatically generated">
            <a:extLst>
              <a:ext uri="{FF2B5EF4-FFF2-40B4-BE49-F238E27FC236}">
                <a16:creationId xmlns:a16="http://schemas.microsoft.com/office/drawing/2014/main" id="{CE887A04-1776-0A4B-9899-8EE0C579DABB}"/>
              </a:ext>
            </a:extLst>
          </p:cNvPr>
          <p:cNvPicPr>
            <a:picLocks noChangeAspect="1"/>
          </p:cNvPicPr>
          <p:nvPr userDrawn="1"/>
        </p:nvPicPr>
        <p:blipFill>
          <a:blip r:embed="rId3"/>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1934514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7" name="Picture 6" descr="A picture containing street&#10;&#10;Description automatically generated">
            <a:extLst>
              <a:ext uri="{FF2B5EF4-FFF2-40B4-BE49-F238E27FC236}">
                <a16:creationId xmlns:a16="http://schemas.microsoft.com/office/drawing/2014/main" id="{72BC373A-DE29-0247-A234-93E1FEF2E40E}"/>
              </a:ext>
            </a:extLst>
          </p:cNvPr>
          <p:cNvPicPr>
            <a:picLocks noChangeAspect="1"/>
          </p:cNvPicPr>
          <p:nvPr userDrawn="1"/>
        </p:nvPicPr>
        <p:blipFill>
          <a:blip r:embed="rId2"/>
          <a:stretch>
            <a:fillRect/>
          </a:stretch>
        </p:blipFill>
        <p:spPr>
          <a:xfrm>
            <a:off x="0" y="-3576"/>
            <a:ext cx="12192000" cy="6865152"/>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dirty="0"/>
              <a:t>Section Divider —</a:t>
            </a:r>
            <a:br>
              <a:rPr lang="en-US" dirty="0"/>
            </a:br>
            <a:r>
              <a:rPr lang="en-US" dirty="0"/>
              <a:t>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9" name="Picture 8" descr="A close up of a logo&#10;&#10;Description automatically generated">
            <a:extLst>
              <a:ext uri="{FF2B5EF4-FFF2-40B4-BE49-F238E27FC236}">
                <a16:creationId xmlns:a16="http://schemas.microsoft.com/office/drawing/2014/main" id="{4885BB4E-3904-514B-85A9-2B96FECBF8DC}"/>
              </a:ext>
            </a:extLst>
          </p:cNvPr>
          <p:cNvPicPr>
            <a:picLocks noChangeAspect="1"/>
          </p:cNvPicPr>
          <p:nvPr userDrawn="1"/>
        </p:nvPicPr>
        <p:blipFill>
          <a:blip r:embed="rId3"/>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1661037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7" name="Picture 6" descr="A picture containing street, traffic, clock&#10;&#10;Description automatically generated">
            <a:extLst>
              <a:ext uri="{FF2B5EF4-FFF2-40B4-BE49-F238E27FC236}">
                <a16:creationId xmlns:a16="http://schemas.microsoft.com/office/drawing/2014/main" id="{DB5EAB67-5EEE-9B47-B54C-B94833918FE8}"/>
              </a:ext>
            </a:extLst>
          </p:cNvPr>
          <p:cNvPicPr>
            <a:picLocks noChangeAspect="1"/>
          </p:cNvPicPr>
          <p:nvPr userDrawn="1"/>
        </p:nvPicPr>
        <p:blipFill>
          <a:blip r:embed="rId2"/>
          <a:stretch>
            <a:fillRect/>
          </a:stretch>
        </p:blipFill>
        <p:spPr>
          <a:xfrm>
            <a:off x="0" y="-3576"/>
            <a:ext cx="12185650" cy="6861576"/>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dirty="0"/>
              <a:t>Section Divider —</a:t>
            </a:r>
            <a:br>
              <a:rPr lang="en-US" dirty="0"/>
            </a:br>
            <a:r>
              <a:rPr lang="en-US" dirty="0"/>
              <a:t>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9" name="Picture 8" descr="A close up of a logo&#10;&#10;Description automatically generated">
            <a:extLst>
              <a:ext uri="{FF2B5EF4-FFF2-40B4-BE49-F238E27FC236}">
                <a16:creationId xmlns:a16="http://schemas.microsoft.com/office/drawing/2014/main" id="{A4EE4D7C-1D46-A143-9887-FFD763471C94}"/>
              </a:ext>
            </a:extLst>
          </p:cNvPr>
          <p:cNvPicPr>
            <a:picLocks noChangeAspect="1"/>
          </p:cNvPicPr>
          <p:nvPr userDrawn="1"/>
        </p:nvPicPr>
        <p:blipFill>
          <a:blip r:embed="rId3"/>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400969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5EAB67-5EEE-9B47-B54C-B94833918FE8}"/>
              </a:ext>
            </a:extLst>
          </p:cNvPr>
          <p:cNvPicPr>
            <a:picLocks noChangeAspect="1"/>
          </p:cNvPicPr>
          <p:nvPr userDrawn="1"/>
        </p:nvPicPr>
        <p:blipFill>
          <a:blip r:embed="rId2"/>
          <a:srcRect/>
          <a:stretch/>
        </p:blipFill>
        <p:spPr>
          <a:xfrm>
            <a:off x="0" y="-859"/>
            <a:ext cx="12185650" cy="6856142"/>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dirty="0"/>
              <a:t>Section Divider —</a:t>
            </a:r>
            <a:br>
              <a:rPr lang="en-US" dirty="0"/>
            </a:br>
            <a:r>
              <a:rPr lang="en-US" dirty="0"/>
              <a:t>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8" name="Picture 7" descr="A close up of a logo&#10;&#10;Description automatically generated">
            <a:extLst>
              <a:ext uri="{FF2B5EF4-FFF2-40B4-BE49-F238E27FC236}">
                <a16:creationId xmlns:a16="http://schemas.microsoft.com/office/drawing/2014/main" id="{679B617A-DB22-E24F-8B89-DB124D547158}"/>
              </a:ext>
            </a:extLst>
          </p:cNvPr>
          <p:cNvPicPr>
            <a:picLocks noChangeAspect="1"/>
          </p:cNvPicPr>
          <p:nvPr userDrawn="1"/>
        </p:nvPicPr>
        <p:blipFill>
          <a:blip r:embed="rId3"/>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314094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EC855-FEF1-1B4E-AADE-9F8AE28541C6}"/>
              </a:ext>
            </a:extLst>
          </p:cNvPr>
          <p:cNvSpPr>
            <a:spLocks noGrp="1"/>
          </p:cNvSpPr>
          <p:nvPr>
            <p:ph type="title"/>
          </p:nvPr>
        </p:nvSpPr>
        <p:spPr/>
        <p:txBody>
          <a:bodyPr>
            <a:noAutofit/>
          </a:bodyPr>
          <a:lstStyle/>
          <a:p>
            <a:r>
              <a:rPr lang="en-US"/>
              <a:t>Click to edit Master title style</a:t>
            </a:r>
          </a:p>
        </p:txBody>
      </p:sp>
      <p:sp>
        <p:nvSpPr>
          <p:cNvPr id="5" name="Slide Number Placeholder 4">
            <a:extLst>
              <a:ext uri="{FF2B5EF4-FFF2-40B4-BE49-F238E27FC236}">
                <a16:creationId xmlns:a16="http://schemas.microsoft.com/office/drawing/2014/main" id="{EE469A55-246C-7845-B504-186496D2AA0B}"/>
              </a:ext>
            </a:extLst>
          </p:cNvPr>
          <p:cNvSpPr>
            <a:spLocks noGrp="1"/>
          </p:cNvSpPr>
          <p:nvPr>
            <p:ph type="sldNum" sz="quarter" idx="12"/>
          </p:nvPr>
        </p:nvSpPr>
        <p:spPr/>
        <p:txBody>
          <a:bodyPr>
            <a:noAutofit/>
          </a:bodyPr>
          <a:lstStyle/>
          <a:p>
            <a:fld id="{DB7DDC46-2E90-8640-BEFE-F54DCCD857ED}" type="slidenum">
              <a:rPr lang="en-US" smtClean="0"/>
              <a:t>‹#›</a:t>
            </a:fld>
            <a:endParaRPr lang="en-US"/>
          </a:p>
        </p:txBody>
      </p:sp>
      <p:sp>
        <p:nvSpPr>
          <p:cNvPr id="6" name="Footer Placeholder 5">
            <a:extLst>
              <a:ext uri="{FF2B5EF4-FFF2-40B4-BE49-F238E27FC236}">
                <a16:creationId xmlns:a16="http://schemas.microsoft.com/office/drawing/2014/main" id="{AEB1E00C-C96C-BF45-B40B-D26F90C5B949}"/>
              </a:ext>
            </a:extLst>
          </p:cNvPr>
          <p:cNvSpPr>
            <a:spLocks noGrp="1"/>
          </p:cNvSpPr>
          <p:nvPr>
            <p:ph type="ftr" sz="quarter" idx="13"/>
          </p:nvPr>
        </p:nvSpPr>
        <p:spPr/>
        <p:txBody>
          <a:bodyPr/>
          <a:lstStyle/>
          <a:p>
            <a:r>
              <a:rPr lang="en-US" dirty="0"/>
              <a:t>Oklahoma State Department of Health | Presentation Title | Date </a:t>
            </a:r>
          </a:p>
        </p:txBody>
      </p:sp>
    </p:spTree>
    <p:extLst>
      <p:ext uri="{BB962C8B-B14F-4D97-AF65-F5344CB8AC3E}">
        <p14:creationId xmlns:p14="http://schemas.microsoft.com/office/powerpoint/2010/main" val="952431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B05AA0-182C-B843-BE95-BA38DD1989FF}"/>
              </a:ext>
            </a:extLst>
          </p:cNvPr>
          <p:cNvSpPr>
            <a:spLocks noGrp="1"/>
          </p:cNvSpPr>
          <p:nvPr>
            <p:ph type="sldNum" sz="quarter" idx="12"/>
          </p:nvPr>
        </p:nvSpPr>
        <p:spPr/>
        <p:txBody>
          <a:bodyPr/>
          <a:lstStyle/>
          <a:p>
            <a:fld id="{DB7DDC46-2E90-8640-BEFE-F54DCCD857ED}" type="slidenum">
              <a:rPr lang="en-US" smtClean="0"/>
              <a:t>‹#›</a:t>
            </a:fld>
            <a:endParaRPr lang="en-US"/>
          </a:p>
        </p:txBody>
      </p:sp>
      <p:sp>
        <p:nvSpPr>
          <p:cNvPr id="5" name="Footer Placeholder 4">
            <a:extLst>
              <a:ext uri="{FF2B5EF4-FFF2-40B4-BE49-F238E27FC236}">
                <a16:creationId xmlns:a16="http://schemas.microsoft.com/office/drawing/2014/main" id="{883AC1CC-3ED5-DE4E-B74C-9E2DD1923150}"/>
              </a:ext>
            </a:extLst>
          </p:cNvPr>
          <p:cNvSpPr>
            <a:spLocks noGrp="1"/>
          </p:cNvSpPr>
          <p:nvPr>
            <p:ph type="ftr" sz="quarter" idx="13"/>
          </p:nvPr>
        </p:nvSpPr>
        <p:spPr/>
        <p:txBody>
          <a:bodyPr/>
          <a:lstStyle/>
          <a:p>
            <a:r>
              <a:rPr lang="en-US" dirty="0"/>
              <a:t>Oklahoma State Department of Health | Presentation Title | Date </a:t>
            </a:r>
          </a:p>
        </p:txBody>
      </p:sp>
    </p:spTree>
    <p:extLst>
      <p:ext uri="{BB962C8B-B14F-4D97-AF65-F5344CB8AC3E}">
        <p14:creationId xmlns:p14="http://schemas.microsoft.com/office/powerpoint/2010/main" val="3542238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le Picture Slide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6BF5CE-279B-5E4C-BEC1-73426B42F6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view of a city&#10;&#10;Description automatically generated">
            <a:extLst>
              <a:ext uri="{FF2B5EF4-FFF2-40B4-BE49-F238E27FC236}">
                <a16:creationId xmlns:a16="http://schemas.microsoft.com/office/drawing/2014/main" id="{E02262EA-95AE-644C-89CE-0E067B63B521}"/>
              </a:ext>
            </a:extLst>
          </p:cNvPr>
          <p:cNvPicPr>
            <a:picLocks noChangeAspect="1"/>
          </p:cNvPicPr>
          <p:nvPr userDrawn="1"/>
        </p:nvPicPr>
        <p:blipFill>
          <a:blip r:embed="rId2"/>
          <a:stretch>
            <a:fillRect/>
          </a:stretch>
        </p:blipFill>
        <p:spPr>
          <a:xfrm>
            <a:off x="0" y="0"/>
            <a:ext cx="12192000" cy="5029200"/>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5298055"/>
            <a:ext cx="8650942" cy="699333"/>
          </a:xfrm>
        </p:spPr>
        <p:txBody>
          <a:bodyPr anchor="b">
            <a:noAutofit/>
          </a:bodyPr>
          <a:lstStyle>
            <a:lvl1pPr>
              <a:defRPr sz="3500">
                <a:solidFill>
                  <a:schemeClr val="accent6"/>
                </a:solidFill>
              </a:defRPr>
            </a:lvl1pPr>
          </a:lstStyle>
          <a:p>
            <a:r>
              <a:rPr lang="en-US" dirty="0"/>
              <a:t>Insert Presentation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199" y="6107906"/>
            <a:ext cx="5177118" cy="541337"/>
          </a:xfrm>
        </p:spPr>
        <p:txBody>
          <a:bodyPr>
            <a:noAutofit/>
          </a:bodyPr>
          <a:lstStyle>
            <a:lvl1pPr marL="0" indent="0">
              <a:buFont typeface="Arial" panose="020B0604020202020204" pitchFamily="34" charse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tx1"/>
                </a:solidFill>
              </a:defRPr>
            </a:lvl1pPr>
          </a:lstStyle>
          <a:p>
            <a:fld id="{DB7DDC46-2E90-8640-BEFE-F54DCCD857ED}" type="slidenum">
              <a:rPr lang="en-US" smtClean="0"/>
              <a:pPr/>
              <a:t>‹#›</a:t>
            </a:fld>
            <a:endParaRPr lang="en-US"/>
          </a:p>
        </p:txBody>
      </p:sp>
      <p:sp>
        <p:nvSpPr>
          <p:cNvPr id="10" name="Text Placeholder 9">
            <a:extLst>
              <a:ext uri="{FF2B5EF4-FFF2-40B4-BE49-F238E27FC236}">
                <a16:creationId xmlns:a16="http://schemas.microsoft.com/office/drawing/2014/main" id="{CE29E095-61D4-C54B-877D-BBB5F96000C8}"/>
              </a:ext>
            </a:extLst>
          </p:cNvPr>
          <p:cNvSpPr>
            <a:spLocks noGrp="1"/>
          </p:cNvSpPr>
          <p:nvPr>
            <p:ph type="body" sz="quarter" idx="13" hasCustomPrompt="1"/>
          </p:nvPr>
        </p:nvSpPr>
        <p:spPr>
          <a:xfrm>
            <a:off x="457199" y="349250"/>
            <a:ext cx="2246313" cy="330200"/>
          </a:xfrm>
        </p:spPr>
        <p:txBody>
          <a:bodyPr/>
          <a:lstStyle>
            <a:lvl1pPr marL="0" indent="0">
              <a:buNone/>
              <a:defRPr/>
            </a:lvl1pPr>
          </a:lstStyle>
          <a:p>
            <a:pPr lvl="0"/>
            <a:r>
              <a:rPr lang="en-US" dirty="0"/>
              <a:t>Date</a:t>
            </a:r>
          </a:p>
        </p:txBody>
      </p:sp>
      <p:pic>
        <p:nvPicPr>
          <p:cNvPr id="5" name="Picture 4" descr="A picture containing drawing&#10;&#10;Description automatically generated">
            <a:extLst>
              <a:ext uri="{FF2B5EF4-FFF2-40B4-BE49-F238E27FC236}">
                <a16:creationId xmlns:a16="http://schemas.microsoft.com/office/drawing/2014/main" id="{7ED97193-754B-A543-B435-C0753432B0CE}"/>
              </a:ext>
            </a:extLst>
          </p:cNvPr>
          <p:cNvPicPr>
            <a:picLocks noChangeAspect="1"/>
          </p:cNvPicPr>
          <p:nvPr userDrawn="1"/>
        </p:nvPicPr>
        <p:blipFill>
          <a:blip r:embed="rId3"/>
          <a:stretch>
            <a:fillRect/>
          </a:stretch>
        </p:blipFill>
        <p:spPr>
          <a:xfrm>
            <a:off x="9362183" y="5492003"/>
            <a:ext cx="2575775" cy="903194"/>
          </a:xfrm>
          <a:prstGeom prst="rect">
            <a:avLst/>
          </a:prstGeom>
        </p:spPr>
      </p:pic>
    </p:spTree>
    <p:extLst>
      <p:ext uri="{BB962C8B-B14F-4D97-AF65-F5344CB8AC3E}">
        <p14:creationId xmlns:p14="http://schemas.microsoft.com/office/powerpoint/2010/main" val="1201220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le Picture Slide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6BF5CE-279B-5E4C-BEC1-73426B42F6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 name="Picture Placeholder 6">
            <a:extLst>
              <a:ext uri="{FF2B5EF4-FFF2-40B4-BE49-F238E27FC236}">
                <a16:creationId xmlns:a16="http://schemas.microsoft.com/office/drawing/2014/main" id="{E95F359D-F37A-5742-8D6F-89B4F001E2AB}"/>
              </a:ext>
            </a:extLst>
          </p:cNvPr>
          <p:cNvSpPr>
            <a:spLocks noGrp="1"/>
          </p:cNvSpPr>
          <p:nvPr>
            <p:ph type="pic" sz="quarter" idx="15" hasCustomPrompt="1"/>
          </p:nvPr>
        </p:nvSpPr>
        <p:spPr>
          <a:xfrm>
            <a:off x="1" y="0"/>
            <a:ext cx="12192000" cy="5029200"/>
          </a:xfrm>
          <a:solidFill>
            <a:schemeClr val="tx2"/>
          </a:solidFill>
        </p:spPr>
        <p:txBody>
          <a:bodyPr tIns="576000">
            <a:noAutofit/>
          </a:bodyPr>
          <a:lstStyle>
            <a:lvl1pPr marL="0" indent="0" algn="ctr">
              <a:buNone/>
              <a:defRPr sz="2000">
                <a:solidFill>
                  <a:schemeClr val="bg1"/>
                </a:solidFill>
              </a:defRPr>
            </a:lvl1pPr>
          </a:lstStyle>
          <a:p>
            <a:r>
              <a:rPr lang="en-US" dirty="0"/>
              <a:t>To add picture click icon in the center of this box</a:t>
            </a:r>
          </a:p>
        </p:txBody>
      </p:sp>
      <p:sp>
        <p:nvSpPr>
          <p:cNvPr id="2" name="Title 1">
            <a:extLst>
              <a:ext uri="{FF2B5EF4-FFF2-40B4-BE49-F238E27FC236}">
                <a16:creationId xmlns:a16="http://schemas.microsoft.com/office/drawing/2014/main" id="{A74935A3-2F19-BB47-A734-1541172B5B5B}"/>
              </a:ext>
            </a:extLst>
          </p:cNvPr>
          <p:cNvSpPr>
            <a:spLocks noGrp="1"/>
          </p:cNvSpPr>
          <p:nvPr>
            <p:ph type="title"/>
          </p:nvPr>
        </p:nvSpPr>
        <p:spPr>
          <a:xfrm>
            <a:off x="457199" y="5298055"/>
            <a:ext cx="8650942" cy="699333"/>
          </a:xfrm>
        </p:spPr>
        <p:txBody>
          <a:bodyPr anchor="b">
            <a:noAutofit/>
          </a:bodyPr>
          <a:lstStyle>
            <a:lvl1pPr>
              <a:defRPr sz="3500">
                <a:solidFill>
                  <a:schemeClr val="accent6"/>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p:nvPr>
        </p:nvSpPr>
        <p:spPr>
          <a:xfrm>
            <a:off x="457199" y="6107906"/>
            <a:ext cx="5177118" cy="541337"/>
          </a:xfrm>
        </p:spPr>
        <p:txBody>
          <a:bodyPr>
            <a:noAutofit/>
          </a:bodyPr>
          <a:lstStyle>
            <a:lvl1pPr marL="0" indent="0">
              <a:buFont typeface="Arial" panose="020B0604020202020204" pitchFamily="34" charse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tx1"/>
                </a:solidFill>
              </a:defRPr>
            </a:lvl1pPr>
          </a:lstStyle>
          <a:p>
            <a:fld id="{DB7DDC46-2E90-8640-BEFE-F54DCCD857ED}" type="slidenum">
              <a:rPr lang="en-US" smtClean="0"/>
              <a:pPr/>
              <a:t>‹#›</a:t>
            </a:fld>
            <a:endParaRPr lang="en-US"/>
          </a:p>
        </p:txBody>
      </p:sp>
      <p:sp>
        <p:nvSpPr>
          <p:cNvPr id="10" name="Text Placeholder 9">
            <a:extLst>
              <a:ext uri="{FF2B5EF4-FFF2-40B4-BE49-F238E27FC236}">
                <a16:creationId xmlns:a16="http://schemas.microsoft.com/office/drawing/2014/main" id="{CE29E095-61D4-C54B-877D-BBB5F96000C8}"/>
              </a:ext>
            </a:extLst>
          </p:cNvPr>
          <p:cNvSpPr>
            <a:spLocks noGrp="1"/>
          </p:cNvSpPr>
          <p:nvPr>
            <p:ph type="body" sz="quarter" idx="13" hasCustomPrompt="1"/>
          </p:nvPr>
        </p:nvSpPr>
        <p:spPr>
          <a:xfrm>
            <a:off x="457199" y="349250"/>
            <a:ext cx="2246313" cy="330200"/>
          </a:xfrm>
        </p:spPr>
        <p:txBody>
          <a:bodyPr>
            <a:noAutofit/>
          </a:bodyPr>
          <a:lstStyle>
            <a:lvl1pPr marL="0" indent="0">
              <a:buNone/>
              <a:defRPr/>
            </a:lvl1pPr>
          </a:lstStyle>
          <a:p>
            <a:pPr lvl="0"/>
            <a:r>
              <a:rPr lang="en-US" dirty="0"/>
              <a:t>Date</a:t>
            </a:r>
          </a:p>
        </p:txBody>
      </p:sp>
    </p:spTree>
    <p:extLst>
      <p:ext uri="{BB962C8B-B14F-4D97-AF65-F5344CB8AC3E}">
        <p14:creationId xmlns:p14="http://schemas.microsoft.com/office/powerpoint/2010/main" val="2116976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11394140" cy="837374"/>
          </a:xfrm>
        </p:spPr>
        <p:txBody>
          <a:bodyPr>
            <a:noAutofit/>
          </a:bodyPr>
          <a:lstStyle/>
          <a:p>
            <a:r>
              <a:rPr lang="en-US" dirty="0"/>
              <a:t>Content Page — Insert Title Here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199" y="1838151"/>
            <a:ext cx="11394141" cy="435133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p:txBody>
          <a:bodyPr>
            <a:noAutofit/>
          </a:bodyPr>
          <a:lstStyle/>
          <a:p>
            <a:fld id="{DB7DDC46-2E90-8640-BEFE-F54DCCD857ED}" type="slidenum">
              <a:rPr lang="en-US" smtClean="0"/>
              <a:t>‹#›</a:t>
            </a:fld>
            <a:endParaRPr lang="en-US"/>
          </a:p>
        </p:txBody>
      </p:sp>
      <p:sp>
        <p:nvSpPr>
          <p:cNvPr id="7" name="Footer Placeholder 6">
            <a:extLst>
              <a:ext uri="{FF2B5EF4-FFF2-40B4-BE49-F238E27FC236}">
                <a16:creationId xmlns:a16="http://schemas.microsoft.com/office/drawing/2014/main" id="{64E15990-551A-CF41-8FB5-20F066FBFBCC}"/>
              </a:ext>
            </a:extLst>
          </p:cNvPr>
          <p:cNvSpPr>
            <a:spLocks noGrp="1"/>
          </p:cNvSpPr>
          <p:nvPr>
            <p:ph type="ftr" sz="quarter" idx="13"/>
          </p:nvPr>
        </p:nvSpPr>
        <p:spPr/>
        <p:txBody>
          <a:bodyPr/>
          <a:lstStyle/>
          <a:p>
            <a:r>
              <a:rPr lang="en-US" dirty="0"/>
              <a:t>Oklahoma State Department of Health | Presentation Title | Date </a:t>
            </a:r>
          </a:p>
        </p:txBody>
      </p:sp>
    </p:spTree>
    <p:extLst>
      <p:ext uri="{BB962C8B-B14F-4D97-AF65-F5344CB8AC3E}">
        <p14:creationId xmlns:p14="http://schemas.microsoft.com/office/powerpoint/2010/main" val="4139258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li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11099800" cy="837374"/>
          </a:xfrm>
        </p:spPr>
        <p:txBody>
          <a:bodyPr>
            <a:noAutofit/>
          </a:bodyPr>
          <a:lstStyle/>
          <a:p>
            <a:r>
              <a:rPr lang="en-US" dirty="0"/>
              <a:t>Split Content Page — Insert Title Here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200" y="1838151"/>
            <a:ext cx="5384800" cy="435133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p:txBody>
          <a:bodyPr>
            <a:noAutofit/>
          </a:bodyPr>
          <a:lstStyle/>
          <a:p>
            <a:fld id="{DB7DDC46-2E90-8640-BEFE-F54DCCD857ED}" type="slidenum">
              <a:rPr lang="en-US" smtClean="0"/>
              <a:t>‹#›</a:t>
            </a:fld>
            <a:endParaRPr lang="en-US"/>
          </a:p>
        </p:txBody>
      </p:sp>
      <p:sp>
        <p:nvSpPr>
          <p:cNvPr id="8" name="Content Placeholder 2">
            <a:extLst>
              <a:ext uri="{FF2B5EF4-FFF2-40B4-BE49-F238E27FC236}">
                <a16:creationId xmlns:a16="http://schemas.microsoft.com/office/drawing/2014/main" id="{E17D3AE5-ADF3-8D43-871F-66ED09FE858D}"/>
              </a:ext>
            </a:extLst>
          </p:cNvPr>
          <p:cNvSpPr>
            <a:spLocks noGrp="1"/>
          </p:cNvSpPr>
          <p:nvPr>
            <p:ph idx="13"/>
          </p:nvPr>
        </p:nvSpPr>
        <p:spPr>
          <a:xfrm>
            <a:off x="6172200" y="1838151"/>
            <a:ext cx="5384800" cy="435133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6B369CDA-1C54-C44F-A2BE-9DBB36FBA65D}"/>
              </a:ext>
            </a:extLst>
          </p:cNvPr>
          <p:cNvSpPr>
            <a:spLocks noGrp="1"/>
          </p:cNvSpPr>
          <p:nvPr>
            <p:ph type="ftr" sz="quarter" idx="14"/>
          </p:nvPr>
        </p:nvSpPr>
        <p:spPr/>
        <p:txBody>
          <a:bodyPr/>
          <a:lstStyle/>
          <a:p>
            <a:r>
              <a:rPr lang="en-US" dirty="0"/>
              <a:t>Oklahoma State Department of Health | Presentation Title | Date </a:t>
            </a:r>
          </a:p>
        </p:txBody>
      </p:sp>
    </p:spTree>
    <p:extLst>
      <p:ext uri="{BB962C8B-B14F-4D97-AF65-F5344CB8AC3E}">
        <p14:creationId xmlns:p14="http://schemas.microsoft.com/office/powerpoint/2010/main" val="1670324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Pictur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8F3AEAD-1C37-4649-AC36-D4AB1B39BD24}"/>
              </a:ext>
            </a:extLst>
          </p:cNvPr>
          <p:cNvSpPr>
            <a:spLocks noGrp="1"/>
          </p:cNvSpPr>
          <p:nvPr>
            <p:ph type="pic" sz="quarter" idx="13" hasCustomPrompt="1"/>
          </p:nvPr>
        </p:nvSpPr>
        <p:spPr>
          <a:xfrm>
            <a:off x="3281363" y="0"/>
            <a:ext cx="8910637" cy="6858000"/>
          </a:xfrm>
          <a:solidFill>
            <a:schemeClr val="tx2"/>
          </a:solidFill>
        </p:spPr>
        <p:txBody>
          <a:bodyPr tIns="576000">
            <a:noAutofit/>
          </a:bodyPr>
          <a:lstStyle>
            <a:lvl1pPr marL="0" indent="0" algn="ctr">
              <a:buNone/>
              <a:defRPr sz="2000">
                <a:solidFill>
                  <a:schemeClr val="bg1"/>
                </a:solidFill>
              </a:defRPr>
            </a:lvl1pPr>
          </a:lstStyle>
          <a:p>
            <a:r>
              <a:rPr lang="en-US" dirty="0"/>
              <a:t>To add picture click icon in the center of this box</a:t>
            </a:r>
          </a:p>
        </p:txBody>
      </p:sp>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2662518" cy="837374"/>
          </a:xfrm>
        </p:spPr>
        <p:txBody>
          <a:bodyPr>
            <a:noAutofit/>
          </a:bodyPr>
          <a:lstStyle/>
          <a:p>
            <a:r>
              <a:rPr lang="en-US" dirty="0"/>
              <a:t>Photo or Graphic Page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200" y="1838151"/>
            <a:ext cx="2662518" cy="387684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a:xfrm>
            <a:off x="11066929" y="6378574"/>
            <a:ext cx="784412" cy="223931"/>
          </a:xfrm>
        </p:spPr>
        <p:txBody>
          <a:bodyPr>
            <a:noAutofit/>
          </a:bodyPr>
          <a:lstStyle>
            <a:lvl1pPr>
              <a:defRPr>
                <a:solidFill>
                  <a:schemeClr val="bg1"/>
                </a:solidFill>
              </a:defRPr>
            </a:lvl1pPr>
          </a:lstStyle>
          <a:p>
            <a:fld id="{DB7DDC46-2E90-8640-BEFE-F54DCCD857ED}" type="slidenum">
              <a:rPr lang="en-US" smtClean="0"/>
              <a:pPr/>
              <a:t>‹#›</a:t>
            </a:fld>
            <a:endParaRPr lang="en-US"/>
          </a:p>
        </p:txBody>
      </p:sp>
      <p:sp>
        <p:nvSpPr>
          <p:cNvPr id="8" name="Footer Placeholder 7">
            <a:extLst>
              <a:ext uri="{FF2B5EF4-FFF2-40B4-BE49-F238E27FC236}">
                <a16:creationId xmlns:a16="http://schemas.microsoft.com/office/drawing/2014/main" id="{F402B914-8F51-0844-8C95-68D180BE5B5C}"/>
              </a:ext>
            </a:extLst>
          </p:cNvPr>
          <p:cNvSpPr>
            <a:spLocks noGrp="1"/>
          </p:cNvSpPr>
          <p:nvPr>
            <p:ph type="ftr" sz="quarter" idx="14"/>
          </p:nvPr>
        </p:nvSpPr>
        <p:spPr>
          <a:xfrm>
            <a:off x="800099" y="6378575"/>
            <a:ext cx="2319617" cy="198338"/>
          </a:xfrm>
        </p:spPr>
        <p:txBody>
          <a:bodyPr/>
          <a:lstStyle/>
          <a:p>
            <a:r>
              <a:rPr lang="en-US" dirty="0"/>
              <a:t>Oklahoma State Department of Health | Presentation Title | Date </a:t>
            </a:r>
          </a:p>
        </p:txBody>
      </p:sp>
    </p:spTree>
    <p:extLst>
      <p:ext uri="{BB962C8B-B14F-4D97-AF65-F5344CB8AC3E}">
        <p14:creationId xmlns:p14="http://schemas.microsoft.com/office/powerpoint/2010/main" val="169629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Stat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590FB-0E30-3940-8CAB-8373A480E007}"/>
              </a:ext>
            </a:extLst>
          </p:cNvPr>
          <p:cNvSpPr/>
          <p:nvPr userDrawn="1"/>
        </p:nvSpPr>
        <p:spPr>
          <a:xfrm>
            <a:off x="0" y="0"/>
            <a:ext cx="12192000" cy="6858000"/>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a:xfrm>
            <a:off x="11066929" y="6378574"/>
            <a:ext cx="784412" cy="223931"/>
          </a:xfrm>
        </p:spPr>
        <p:txBody>
          <a:bodyPr>
            <a:noAutofit/>
          </a:bodyPr>
          <a:lstStyle>
            <a:lvl1pPr>
              <a:defRPr>
                <a:solidFill>
                  <a:schemeClr val="bg1"/>
                </a:solidFill>
              </a:defRPr>
            </a:lvl1pPr>
          </a:lstStyle>
          <a:p>
            <a:fld id="{DB7DDC46-2E90-8640-BEFE-F54DCCD857ED}" type="slidenum">
              <a:rPr lang="en-US" smtClean="0"/>
              <a:pPr/>
              <a:t>‹#›</a:t>
            </a:fld>
            <a:endParaRPr lang="en-US"/>
          </a:p>
        </p:txBody>
      </p:sp>
      <p:sp>
        <p:nvSpPr>
          <p:cNvPr id="9" name="Text Placeholder 8">
            <a:extLst>
              <a:ext uri="{FF2B5EF4-FFF2-40B4-BE49-F238E27FC236}">
                <a16:creationId xmlns:a16="http://schemas.microsoft.com/office/drawing/2014/main" id="{13B377C7-C83B-E847-9F25-B96720348E01}"/>
              </a:ext>
            </a:extLst>
          </p:cNvPr>
          <p:cNvSpPr>
            <a:spLocks noGrp="1"/>
          </p:cNvSpPr>
          <p:nvPr>
            <p:ph type="body" sz="quarter" idx="14" hasCustomPrompt="1"/>
          </p:nvPr>
        </p:nvSpPr>
        <p:spPr>
          <a:xfrm>
            <a:off x="457198" y="1076325"/>
            <a:ext cx="11393490" cy="4773613"/>
          </a:xfrm>
        </p:spPr>
        <p:txBody>
          <a:bodyPr anchor="ctr">
            <a:noAutofit/>
          </a:bodyPr>
          <a:lstStyle>
            <a:lvl1pPr marL="0" indent="0" algn="l">
              <a:buNone/>
              <a:defRPr sz="6000">
                <a:solidFill>
                  <a:schemeClr val="bg1"/>
                </a:solidFill>
              </a:defRPr>
            </a:lvl1pPr>
            <a:lvl2pPr marL="261400" indent="0">
              <a:buNone/>
              <a:defRPr/>
            </a:lvl2pPr>
            <a:lvl3pPr marL="436562" indent="0">
              <a:buNone/>
              <a:defRPr/>
            </a:lvl3pPr>
            <a:lvl4pPr marL="666750" indent="0">
              <a:buNone/>
              <a:defRPr/>
            </a:lvl4pPr>
            <a:lvl5pPr marL="890588" indent="0">
              <a:buNone/>
              <a:defRPr/>
            </a:lvl5pPr>
          </a:lstStyle>
          <a:p>
            <a:pPr lvl="0"/>
            <a:r>
              <a:rPr lang="en-US" dirty="0"/>
              <a:t>Add Large Statement Here</a:t>
            </a:r>
          </a:p>
        </p:txBody>
      </p:sp>
      <p:sp>
        <p:nvSpPr>
          <p:cNvPr id="12" name="Footer Placeholder 11">
            <a:extLst>
              <a:ext uri="{FF2B5EF4-FFF2-40B4-BE49-F238E27FC236}">
                <a16:creationId xmlns:a16="http://schemas.microsoft.com/office/drawing/2014/main" id="{C5539E7C-4C59-C945-8CD1-0234C0BB4640}"/>
              </a:ext>
            </a:extLst>
          </p:cNvPr>
          <p:cNvSpPr>
            <a:spLocks noGrp="1"/>
          </p:cNvSpPr>
          <p:nvPr>
            <p:ph type="ftr" sz="quarter" idx="15"/>
          </p:nvPr>
        </p:nvSpPr>
        <p:spPr>
          <a:xfrm>
            <a:off x="800100" y="6359525"/>
            <a:ext cx="9926170" cy="223930"/>
          </a:xfrm>
        </p:spPr>
        <p:txBody>
          <a:bodyPr/>
          <a:lstStyle>
            <a:lvl1pPr>
              <a:defRPr>
                <a:solidFill>
                  <a:schemeClr val="bg1"/>
                </a:solidFill>
              </a:defRPr>
            </a:lvl1pPr>
          </a:lstStyle>
          <a:p>
            <a:r>
              <a:rPr lang="en-US"/>
              <a:t>Oklahoma State Department of Health | Presentation Title | Date </a:t>
            </a:r>
            <a:endParaRPr lang="en-US" dirty="0"/>
          </a:p>
        </p:txBody>
      </p:sp>
      <p:pic>
        <p:nvPicPr>
          <p:cNvPr id="7" name="Picture 6">
            <a:extLst>
              <a:ext uri="{FF2B5EF4-FFF2-40B4-BE49-F238E27FC236}">
                <a16:creationId xmlns:a16="http://schemas.microsoft.com/office/drawing/2014/main" id="{C16DA782-E25F-8445-AE24-1A23CAEFB29E}"/>
              </a:ext>
            </a:extLst>
          </p:cNvPr>
          <p:cNvPicPr>
            <a:picLocks noChangeAspect="1"/>
          </p:cNvPicPr>
          <p:nvPr userDrawn="1"/>
        </p:nvPicPr>
        <p:blipFill>
          <a:blip r:embed="rId2"/>
          <a:srcRect/>
          <a:stretch/>
        </p:blipFill>
        <p:spPr>
          <a:xfrm>
            <a:off x="340659" y="6252269"/>
            <a:ext cx="381002" cy="381002"/>
          </a:xfrm>
          <a:prstGeom prst="rect">
            <a:avLst/>
          </a:prstGeom>
        </p:spPr>
      </p:pic>
    </p:spTree>
    <p:extLst>
      <p:ext uri="{BB962C8B-B14F-4D97-AF65-F5344CB8AC3E}">
        <p14:creationId xmlns:p14="http://schemas.microsoft.com/office/powerpoint/2010/main" val="2048290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Content Grap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590FB-0E30-3940-8CAB-8373A480E007}"/>
              </a:ext>
            </a:extLst>
          </p:cNvPr>
          <p:cNvSpPr/>
          <p:nvPr userDrawn="1"/>
        </p:nvSpPr>
        <p:spPr>
          <a:xfrm>
            <a:off x="3281082" y="0"/>
            <a:ext cx="8910918" cy="6858000"/>
          </a:xfrm>
          <a:prstGeom prst="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2662518" cy="837374"/>
          </a:xfrm>
        </p:spPr>
        <p:txBody>
          <a:bodyPr>
            <a:noAutofit/>
          </a:bodyPr>
          <a:lstStyle/>
          <a:p>
            <a:r>
              <a:rPr lang="en-US" dirty="0"/>
              <a:t>Graph Page</a:t>
            </a:r>
            <a:br>
              <a:rPr lang="en-US" dirty="0"/>
            </a:br>
            <a:r>
              <a:rPr lang="en-US" dirty="0"/>
              <a:t>Example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200" y="1838151"/>
            <a:ext cx="2662518" cy="387684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a:xfrm>
            <a:off x="11066929" y="6378574"/>
            <a:ext cx="784412" cy="223931"/>
          </a:xfrm>
        </p:spPr>
        <p:txBody>
          <a:bodyPr>
            <a:noAutofit/>
          </a:bodyPr>
          <a:lstStyle>
            <a:lvl1pPr>
              <a:defRPr>
                <a:solidFill>
                  <a:schemeClr val="bg1"/>
                </a:solidFill>
              </a:defRPr>
            </a:lvl1pPr>
          </a:lstStyle>
          <a:p>
            <a:fld id="{DB7DDC46-2E90-8640-BEFE-F54DCCD857ED}" type="slidenum">
              <a:rPr lang="en-US" smtClean="0"/>
              <a:pPr/>
              <a:t>‹#›</a:t>
            </a:fld>
            <a:endParaRPr lang="en-US"/>
          </a:p>
        </p:txBody>
      </p:sp>
      <p:sp>
        <p:nvSpPr>
          <p:cNvPr id="7" name="Chart Placeholder 6">
            <a:extLst>
              <a:ext uri="{FF2B5EF4-FFF2-40B4-BE49-F238E27FC236}">
                <a16:creationId xmlns:a16="http://schemas.microsoft.com/office/drawing/2014/main" id="{DE8EFDEF-7F35-4E4F-AD99-938719A6DC54}"/>
              </a:ext>
            </a:extLst>
          </p:cNvPr>
          <p:cNvSpPr>
            <a:spLocks noGrp="1"/>
          </p:cNvSpPr>
          <p:nvPr>
            <p:ph type="chart" sz="quarter" idx="15" hasCustomPrompt="1"/>
          </p:nvPr>
        </p:nvSpPr>
        <p:spPr>
          <a:xfrm>
            <a:off x="3727309" y="1062038"/>
            <a:ext cx="8018463" cy="4827587"/>
          </a:xfrm>
        </p:spPr>
        <p:txBody>
          <a:bodyPr>
            <a:noAutofit/>
          </a:bodyPr>
          <a:lstStyle>
            <a:lvl1pPr marL="0" indent="0" algn="ctr">
              <a:buNone/>
              <a:defRPr sz="2000"/>
            </a:lvl1pPr>
          </a:lstStyle>
          <a:p>
            <a:r>
              <a:rPr lang="en-US" dirty="0"/>
              <a:t>Click Icon In The Center To Add a Graph</a:t>
            </a:r>
          </a:p>
        </p:txBody>
      </p:sp>
      <p:sp>
        <p:nvSpPr>
          <p:cNvPr id="11" name="Footer Placeholder 10">
            <a:extLst>
              <a:ext uri="{FF2B5EF4-FFF2-40B4-BE49-F238E27FC236}">
                <a16:creationId xmlns:a16="http://schemas.microsoft.com/office/drawing/2014/main" id="{C542ACA4-E23B-9740-AE2D-C78B70CBE348}"/>
              </a:ext>
            </a:extLst>
          </p:cNvPr>
          <p:cNvSpPr>
            <a:spLocks noGrp="1"/>
          </p:cNvSpPr>
          <p:nvPr>
            <p:ph type="ftr" sz="quarter" idx="16"/>
          </p:nvPr>
        </p:nvSpPr>
        <p:spPr>
          <a:xfrm>
            <a:off x="781050" y="6378575"/>
            <a:ext cx="2338667" cy="198338"/>
          </a:xfrm>
        </p:spPr>
        <p:txBody>
          <a:bodyPr/>
          <a:lstStyle/>
          <a:p>
            <a:r>
              <a:rPr lang="en-US" dirty="0"/>
              <a:t>Oklahoma State Department of Health | Presentation Title | Date </a:t>
            </a:r>
          </a:p>
        </p:txBody>
      </p:sp>
    </p:spTree>
    <p:extLst>
      <p:ext uri="{BB962C8B-B14F-4D97-AF65-F5344CB8AC3E}">
        <p14:creationId xmlns:p14="http://schemas.microsoft.com/office/powerpoint/2010/main" val="1722175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A picture containing clock, drawing&#10;&#10;Description automatically generated">
            <a:extLst>
              <a:ext uri="{FF2B5EF4-FFF2-40B4-BE49-F238E27FC236}">
                <a16:creationId xmlns:a16="http://schemas.microsoft.com/office/drawing/2014/main" id="{FE3F1E2E-F99E-8B49-92FE-61436D01743C}"/>
              </a:ext>
            </a:extLst>
          </p:cNvPr>
          <p:cNvPicPr>
            <a:picLocks noChangeAspect="1"/>
          </p:cNvPicPr>
          <p:nvPr userDrawn="1"/>
        </p:nvPicPr>
        <p:blipFill>
          <a:blip r:embed="rId2"/>
          <a:stretch>
            <a:fillRect/>
          </a:stretch>
        </p:blipFill>
        <p:spPr>
          <a:xfrm>
            <a:off x="0" y="-3576"/>
            <a:ext cx="12192000" cy="6865152"/>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dirty="0"/>
              <a:t>Section Divider —</a:t>
            </a:r>
            <a:br>
              <a:rPr lang="en-US" dirty="0"/>
            </a:br>
            <a:r>
              <a:rPr lang="en-US" dirty="0"/>
              <a:t>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9" name="Picture 8" descr="A close up of a logo&#10;&#10;Description automatically generated">
            <a:extLst>
              <a:ext uri="{FF2B5EF4-FFF2-40B4-BE49-F238E27FC236}">
                <a16:creationId xmlns:a16="http://schemas.microsoft.com/office/drawing/2014/main" id="{A47CF2C4-C3BC-EB4B-88C7-548CF5811120}"/>
              </a:ext>
            </a:extLst>
          </p:cNvPr>
          <p:cNvPicPr>
            <a:picLocks noChangeAspect="1"/>
          </p:cNvPicPr>
          <p:nvPr userDrawn="1"/>
        </p:nvPicPr>
        <p:blipFill>
          <a:blip r:embed="rId3"/>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1951246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A8CEA2-5F55-2D48-BA3F-C9B13AF499EF}"/>
              </a:ext>
            </a:extLst>
          </p:cNvPr>
          <p:cNvSpPr>
            <a:spLocks noGrp="1"/>
          </p:cNvSpPr>
          <p:nvPr>
            <p:ph type="title"/>
          </p:nvPr>
        </p:nvSpPr>
        <p:spPr>
          <a:xfrm>
            <a:off x="457199" y="415230"/>
            <a:ext cx="11394141" cy="837374"/>
          </a:xfrm>
          <a:prstGeom prst="rect">
            <a:avLst/>
          </a:prstGeom>
        </p:spPr>
        <p:txBody>
          <a:bodyPr vert="horz" lIns="0" tIns="45720" rIns="91440" bIns="45720" rtlCol="0" anchor="t">
            <a:noAutofit/>
          </a:bodyPr>
          <a:lstStyle/>
          <a:p>
            <a:r>
              <a:rPr lang="en-US" dirty="0"/>
              <a:t>Content Page — Insert Title Here</a:t>
            </a:r>
          </a:p>
        </p:txBody>
      </p:sp>
      <p:sp>
        <p:nvSpPr>
          <p:cNvPr id="3" name="Text Placeholder 2">
            <a:extLst>
              <a:ext uri="{FF2B5EF4-FFF2-40B4-BE49-F238E27FC236}">
                <a16:creationId xmlns:a16="http://schemas.microsoft.com/office/drawing/2014/main" id="{FCCE648A-7202-1A45-A150-09C33B8DE1D5}"/>
              </a:ext>
            </a:extLst>
          </p:cNvPr>
          <p:cNvSpPr>
            <a:spLocks noGrp="1"/>
          </p:cNvSpPr>
          <p:nvPr>
            <p:ph type="body" idx="1"/>
          </p:nvPr>
        </p:nvSpPr>
        <p:spPr>
          <a:xfrm>
            <a:off x="457200" y="1838151"/>
            <a:ext cx="8458200" cy="4351338"/>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DA16417-6275-E049-BABF-0D5B83FF647B}"/>
              </a:ext>
            </a:extLst>
          </p:cNvPr>
          <p:cNvSpPr>
            <a:spLocks noGrp="1"/>
          </p:cNvSpPr>
          <p:nvPr>
            <p:ph type="sldNum" sz="quarter" idx="4"/>
          </p:nvPr>
        </p:nvSpPr>
        <p:spPr>
          <a:xfrm>
            <a:off x="9108141" y="6378575"/>
            <a:ext cx="2743200" cy="198338"/>
          </a:xfrm>
          <a:prstGeom prst="rect">
            <a:avLst/>
          </a:prstGeom>
        </p:spPr>
        <p:txBody>
          <a:bodyPr vert="horz" lIns="91440" tIns="45720" rIns="91440" bIns="45720" rtlCol="0" anchor="ctr"/>
          <a:lstStyle>
            <a:lvl1pPr algn="r">
              <a:defRPr sz="1000">
                <a:solidFill>
                  <a:schemeClr val="tx1">
                    <a:tint val="75000"/>
                  </a:schemeClr>
                </a:solidFill>
              </a:defRPr>
            </a:lvl1pPr>
          </a:lstStyle>
          <a:p>
            <a:fld id="{DB7DDC46-2E90-8640-BEFE-F54DCCD857ED}" type="slidenum">
              <a:rPr lang="en-US" smtClean="0"/>
              <a:pPr/>
              <a:t>‹#›</a:t>
            </a:fld>
            <a:endParaRPr lang="en-US"/>
          </a:p>
        </p:txBody>
      </p:sp>
      <p:sp>
        <p:nvSpPr>
          <p:cNvPr id="5" name="Footer Placeholder 4">
            <a:extLst>
              <a:ext uri="{FF2B5EF4-FFF2-40B4-BE49-F238E27FC236}">
                <a16:creationId xmlns:a16="http://schemas.microsoft.com/office/drawing/2014/main" id="{471C6D8E-ECFE-5644-850D-BC83613EA3B2}"/>
              </a:ext>
            </a:extLst>
          </p:cNvPr>
          <p:cNvSpPr>
            <a:spLocks noGrp="1"/>
          </p:cNvSpPr>
          <p:nvPr>
            <p:ph type="ftr" sz="quarter" idx="3"/>
          </p:nvPr>
        </p:nvSpPr>
        <p:spPr>
          <a:xfrm>
            <a:off x="774700" y="6372225"/>
            <a:ext cx="8140697" cy="198338"/>
          </a:xfrm>
          <a:prstGeom prst="rect">
            <a:avLst/>
          </a:prstGeom>
        </p:spPr>
        <p:txBody>
          <a:bodyPr vert="horz" lIns="0" tIns="45720" rIns="91440" bIns="45720" rtlCol="0" anchor="ctr"/>
          <a:lstStyle>
            <a:lvl1pPr algn="l">
              <a:defRPr sz="1000">
                <a:solidFill>
                  <a:schemeClr val="tx1"/>
                </a:solidFill>
              </a:defRPr>
            </a:lvl1pPr>
          </a:lstStyle>
          <a:p>
            <a:r>
              <a:rPr lang="en-US" dirty="0"/>
              <a:t>Oklahoma State Department of Health | Presentation Title | Date </a:t>
            </a:r>
          </a:p>
        </p:txBody>
      </p:sp>
      <p:pic>
        <p:nvPicPr>
          <p:cNvPr id="7" name="Picture 6" descr="A close up of a logo&#10;&#10;Description automatically generated">
            <a:extLst>
              <a:ext uri="{FF2B5EF4-FFF2-40B4-BE49-F238E27FC236}">
                <a16:creationId xmlns:a16="http://schemas.microsoft.com/office/drawing/2014/main" id="{FB8B9CC6-71D1-DA4C-A2B5-3566A4A1B09C}"/>
              </a:ext>
            </a:extLst>
          </p:cNvPr>
          <p:cNvPicPr>
            <a:picLocks noChangeAspect="1"/>
          </p:cNvPicPr>
          <p:nvPr userDrawn="1"/>
        </p:nvPicPr>
        <p:blipFill>
          <a:blip r:embed="rId17"/>
          <a:stretch>
            <a:fillRect/>
          </a:stretch>
        </p:blipFill>
        <p:spPr>
          <a:xfrm>
            <a:off x="340659" y="6252269"/>
            <a:ext cx="381002" cy="381002"/>
          </a:xfrm>
          <a:prstGeom prst="rect">
            <a:avLst/>
          </a:prstGeom>
        </p:spPr>
      </p:pic>
    </p:spTree>
    <p:extLst>
      <p:ext uri="{BB962C8B-B14F-4D97-AF65-F5344CB8AC3E}">
        <p14:creationId xmlns:p14="http://schemas.microsoft.com/office/powerpoint/2010/main" val="4088927233"/>
      </p:ext>
    </p:extLst>
  </p:cSld>
  <p:clrMap bg1="lt1" tx1="dk1" bg2="lt2" tx2="dk2" accent1="accent1" accent2="accent2" accent3="accent3" accent4="accent4" accent5="accent5" accent6="accent6" hlink="hlink" folHlink="folHlink"/>
  <p:sldLayoutIdLst>
    <p:sldLayoutId id="2147483663" r:id="rId1"/>
    <p:sldLayoutId id="2147483665" r:id="rId2"/>
    <p:sldLayoutId id="2147483664" r:id="rId3"/>
    <p:sldLayoutId id="2147483673" r:id="rId4"/>
    <p:sldLayoutId id="2147483660" r:id="rId5"/>
    <p:sldLayoutId id="2147483661" r:id="rId6"/>
    <p:sldLayoutId id="2147483662" r:id="rId7"/>
    <p:sldLayoutId id="2147483669" r:id="rId8"/>
    <p:sldLayoutId id="2147483651" r:id="rId9"/>
    <p:sldLayoutId id="2147483670" r:id="rId10"/>
    <p:sldLayoutId id="2147483671" r:id="rId11"/>
    <p:sldLayoutId id="2147483672" r:id="rId12"/>
    <p:sldLayoutId id="2147483674" r:id="rId13"/>
    <p:sldLayoutId id="2147483654" r:id="rId14"/>
    <p:sldLayoutId id="2147483655" r:id="rId15"/>
  </p:sldLayoutIdLst>
  <p:hf hdr="0" dt="0"/>
  <p:txStyles>
    <p:titleStyle>
      <a:lvl1pPr algn="l" defTabSz="914400" rtl="0" eaLnBrk="1" latinLnBrk="0" hangingPunct="1">
        <a:lnSpc>
          <a:spcPct val="100000"/>
        </a:lnSpc>
        <a:spcBef>
          <a:spcPct val="0"/>
        </a:spcBef>
        <a:buNone/>
        <a:defRPr sz="2500" b="1" kern="1200">
          <a:solidFill>
            <a:schemeClr val="accent6"/>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439200" indent="-177800"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2pPr>
      <a:lvl3pPr marL="666750" indent="-230188"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3pPr>
      <a:lvl4pPr marL="890588" indent="-223838"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4pPr>
      <a:lvl5pPr marL="1116013" indent="-225425"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560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cdc.gov/phhsblockgrant/index.ht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016647-C384-084D-91A8-2209F2D962BC}"/>
              </a:ext>
            </a:extLst>
          </p:cNvPr>
          <p:cNvSpPr>
            <a:spLocks noGrp="1"/>
          </p:cNvSpPr>
          <p:nvPr>
            <p:ph type="title"/>
          </p:nvPr>
        </p:nvSpPr>
        <p:spPr>
          <a:xfrm>
            <a:off x="457199" y="2058500"/>
            <a:ext cx="5177118" cy="1370940"/>
          </a:xfrm>
        </p:spPr>
        <p:txBody>
          <a:bodyPr/>
          <a:lstStyle/>
          <a:p>
            <a:pPr algn="ctr"/>
            <a:r>
              <a:rPr lang="en-US" sz="2800" dirty="0"/>
              <a:t>Preventive Health and Health Services (PHHS) Block Grant</a:t>
            </a:r>
          </a:p>
        </p:txBody>
      </p:sp>
      <p:sp>
        <p:nvSpPr>
          <p:cNvPr id="5" name="Text Placeholder 4">
            <a:extLst>
              <a:ext uri="{FF2B5EF4-FFF2-40B4-BE49-F238E27FC236}">
                <a16:creationId xmlns:a16="http://schemas.microsoft.com/office/drawing/2014/main" id="{0F4E9049-9A90-A44E-9372-628E820C9552}"/>
              </a:ext>
            </a:extLst>
          </p:cNvPr>
          <p:cNvSpPr>
            <a:spLocks noGrp="1"/>
          </p:cNvSpPr>
          <p:nvPr>
            <p:ph type="body" idx="1"/>
          </p:nvPr>
        </p:nvSpPr>
        <p:spPr>
          <a:xfrm>
            <a:off x="515567" y="3171210"/>
            <a:ext cx="5177118" cy="541337"/>
          </a:xfrm>
        </p:spPr>
        <p:txBody>
          <a:bodyPr/>
          <a:lstStyle/>
          <a:p>
            <a:pPr algn="ctr"/>
            <a:r>
              <a:rPr lang="en-US" dirty="0"/>
              <a:t>Special Advisory Committee Meeting</a:t>
            </a:r>
          </a:p>
          <a:p>
            <a:pPr algn="ctr"/>
            <a:r>
              <a:rPr lang="en-US" dirty="0"/>
              <a:t>Public Hearing  </a:t>
            </a:r>
          </a:p>
          <a:p>
            <a:pPr algn="ctr"/>
            <a:endParaRPr lang="en-US" dirty="0"/>
          </a:p>
        </p:txBody>
      </p:sp>
      <p:sp>
        <p:nvSpPr>
          <p:cNvPr id="6" name="Text Placeholder 5">
            <a:extLst>
              <a:ext uri="{FF2B5EF4-FFF2-40B4-BE49-F238E27FC236}">
                <a16:creationId xmlns:a16="http://schemas.microsoft.com/office/drawing/2014/main" id="{9E8DAC8B-B1DC-5348-B0A6-238FC462030A}"/>
              </a:ext>
            </a:extLst>
          </p:cNvPr>
          <p:cNvSpPr>
            <a:spLocks noGrp="1"/>
          </p:cNvSpPr>
          <p:nvPr>
            <p:ph type="body" sz="quarter" idx="13"/>
          </p:nvPr>
        </p:nvSpPr>
        <p:spPr>
          <a:xfrm>
            <a:off x="1400782" y="4159990"/>
            <a:ext cx="3200401" cy="330200"/>
          </a:xfrm>
        </p:spPr>
        <p:txBody>
          <a:bodyPr/>
          <a:lstStyle/>
          <a:p>
            <a:pPr algn="ctr"/>
            <a:r>
              <a:rPr lang="en-US" dirty="0"/>
              <a:t>2:00 pm, June 15, 2022</a:t>
            </a:r>
          </a:p>
        </p:txBody>
      </p:sp>
      <p:sp>
        <p:nvSpPr>
          <p:cNvPr id="2" name="Slide Number Placeholder 1">
            <a:extLst>
              <a:ext uri="{FF2B5EF4-FFF2-40B4-BE49-F238E27FC236}">
                <a16:creationId xmlns:a16="http://schemas.microsoft.com/office/drawing/2014/main" id="{B572306F-2162-EF47-A9AD-A6C79339E7A3}"/>
              </a:ext>
            </a:extLst>
          </p:cNvPr>
          <p:cNvSpPr>
            <a:spLocks noGrp="1"/>
          </p:cNvSpPr>
          <p:nvPr>
            <p:ph type="sldNum" sz="quarter" idx="12"/>
          </p:nvPr>
        </p:nvSpPr>
        <p:spPr/>
        <p:txBody>
          <a:bodyPr/>
          <a:lstStyle/>
          <a:p>
            <a:fld id="{DB7DDC46-2E90-8640-BEFE-F54DCCD857ED}" type="slidenum">
              <a:rPr lang="en-US" smtClean="0"/>
              <a:pPr/>
              <a:t>1</a:t>
            </a:fld>
            <a:endParaRPr lang="en-US"/>
          </a:p>
        </p:txBody>
      </p:sp>
    </p:spTree>
    <p:extLst>
      <p:ext uri="{BB962C8B-B14F-4D97-AF65-F5344CB8AC3E}">
        <p14:creationId xmlns:p14="http://schemas.microsoft.com/office/powerpoint/2010/main" val="2478915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23211-6C39-441C-AC8E-6B6A37459556}"/>
              </a:ext>
            </a:extLst>
          </p:cNvPr>
          <p:cNvSpPr>
            <a:spLocks noGrp="1"/>
          </p:cNvSpPr>
          <p:nvPr>
            <p:ph type="title"/>
          </p:nvPr>
        </p:nvSpPr>
        <p:spPr>
          <a:xfrm>
            <a:off x="340660" y="235083"/>
            <a:ext cx="11394140" cy="837374"/>
          </a:xfrm>
        </p:spPr>
        <p:txBody>
          <a:bodyPr/>
          <a:lstStyle/>
          <a:p>
            <a:pPr algn="ctr"/>
            <a:r>
              <a:rPr lang="en-US" dirty="0"/>
              <a:t>PHHSBG Advisory Committee </a:t>
            </a:r>
          </a:p>
        </p:txBody>
      </p:sp>
      <p:sp>
        <p:nvSpPr>
          <p:cNvPr id="4" name="Slide Number Placeholder 3">
            <a:extLst>
              <a:ext uri="{FF2B5EF4-FFF2-40B4-BE49-F238E27FC236}">
                <a16:creationId xmlns:a16="http://schemas.microsoft.com/office/drawing/2014/main" id="{D9DADFEE-4021-4414-A5C7-E55DCCD3137B}"/>
              </a:ext>
            </a:extLst>
          </p:cNvPr>
          <p:cNvSpPr>
            <a:spLocks noGrp="1"/>
          </p:cNvSpPr>
          <p:nvPr>
            <p:ph type="sldNum" sz="quarter" idx="12"/>
          </p:nvPr>
        </p:nvSpPr>
        <p:spPr>
          <a:xfrm>
            <a:off x="8839200" y="6409541"/>
            <a:ext cx="2743200" cy="198338"/>
          </a:xfrm>
        </p:spPr>
        <p:txBody>
          <a:bodyPr/>
          <a:lstStyle/>
          <a:p>
            <a:fld id="{DB7DDC46-2E90-8640-BEFE-F54DCCD857ED}" type="slidenum">
              <a:rPr lang="en-US" sz="900" smtClean="0"/>
              <a:t>2</a:t>
            </a:fld>
            <a:endParaRPr lang="en-US" sz="900"/>
          </a:p>
        </p:txBody>
      </p:sp>
      <p:sp>
        <p:nvSpPr>
          <p:cNvPr id="5" name="Footer Placeholder 4">
            <a:extLst>
              <a:ext uri="{FF2B5EF4-FFF2-40B4-BE49-F238E27FC236}">
                <a16:creationId xmlns:a16="http://schemas.microsoft.com/office/drawing/2014/main" id="{7A5773C2-4D15-42CA-8A51-670AFE7B86D1}"/>
              </a:ext>
            </a:extLst>
          </p:cNvPr>
          <p:cNvSpPr>
            <a:spLocks noGrp="1"/>
          </p:cNvSpPr>
          <p:nvPr>
            <p:ph type="ftr" sz="quarter" idx="13"/>
          </p:nvPr>
        </p:nvSpPr>
        <p:spPr>
          <a:xfrm>
            <a:off x="890388" y="6404423"/>
            <a:ext cx="8140697" cy="198338"/>
          </a:xfrm>
        </p:spPr>
        <p:txBody>
          <a:bodyPr/>
          <a:lstStyle/>
          <a:p>
            <a:r>
              <a:rPr lang="en-US" sz="900" dirty="0"/>
              <a:t>Oklahoma State Department of Health | Preventive Health and Health Services Block Grant | May 2022</a:t>
            </a:r>
          </a:p>
        </p:txBody>
      </p:sp>
      <p:sp>
        <p:nvSpPr>
          <p:cNvPr id="6" name="Star: 4 Points 5">
            <a:extLst>
              <a:ext uri="{FF2B5EF4-FFF2-40B4-BE49-F238E27FC236}">
                <a16:creationId xmlns:a16="http://schemas.microsoft.com/office/drawing/2014/main" id="{72ACF4E7-AB61-45C8-ADD7-B16D5EE6D6F5}"/>
              </a:ext>
            </a:extLst>
          </p:cNvPr>
          <p:cNvSpPr/>
          <p:nvPr/>
        </p:nvSpPr>
        <p:spPr>
          <a:xfrm>
            <a:off x="351545" y="2623858"/>
            <a:ext cx="522512" cy="494140"/>
          </a:xfrm>
          <a:prstGeom prst="star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 name="Star: 4 Points 6">
            <a:extLst>
              <a:ext uri="{FF2B5EF4-FFF2-40B4-BE49-F238E27FC236}">
                <a16:creationId xmlns:a16="http://schemas.microsoft.com/office/drawing/2014/main" id="{ADB25FB5-8C92-4879-8FCC-6B2BB3EBCB59}"/>
              </a:ext>
            </a:extLst>
          </p:cNvPr>
          <p:cNvSpPr/>
          <p:nvPr/>
        </p:nvSpPr>
        <p:spPr>
          <a:xfrm>
            <a:off x="340658" y="3209070"/>
            <a:ext cx="549729" cy="494140"/>
          </a:xfrm>
          <a:prstGeom prst="star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Star: 4 Points 7">
            <a:extLst>
              <a:ext uri="{FF2B5EF4-FFF2-40B4-BE49-F238E27FC236}">
                <a16:creationId xmlns:a16="http://schemas.microsoft.com/office/drawing/2014/main" id="{5E967726-635A-421D-8D84-C1BA785FFE62}"/>
              </a:ext>
            </a:extLst>
          </p:cNvPr>
          <p:cNvSpPr/>
          <p:nvPr/>
        </p:nvSpPr>
        <p:spPr>
          <a:xfrm>
            <a:off x="340659" y="3764242"/>
            <a:ext cx="549729" cy="494140"/>
          </a:xfrm>
          <a:prstGeom prst="star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Star: 4 Points 8">
            <a:extLst>
              <a:ext uri="{FF2B5EF4-FFF2-40B4-BE49-F238E27FC236}">
                <a16:creationId xmlns:a16="http://schemas.microsoft.com/office/drawing/2014/main" id="{E0E15B66-A803-4C3A-98F0-096F9023D3CB}"/>
              </a:ext>
            </a:extLst>
          </p:cNvPr>
          <p:cNvSpPr/>
          <p:nvPr/>
        </p:nvSpPr>
        <p:spPr>
          <a:xfrm>
            <a:off x="351544" y="4334582"/>
            <a:ext cx="522513" cy="454317"/>
          </a:xfrm>
          <a:prstGeom prst="star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Star: 4 Points 9">
            <a:extLst>
              <a:ext uri="{FF2B5EF4-FFF2-40B4-BE49-F238E27FC236}">
                <a16:creationId xmlns:a16="http://schemas.microsoft.com/office/drawing/2014/main" id="{06A97589-93A2-4CBD-AD8A-C0354459A4AA}"/>
              </a:ext>
            </a:extLst>
          </p:cNvPr>
          <p:cNvSpPr/>
          <p:nvPr/>
        </p:nvSpPr>
        <p:spPr>
          <a:xfrm>
            <a:off x="367874" y="4965954"/>
            <a:ext cx="495299" cy="400110"/>
          </a:xfrm>
          <a:prstGeom prst="star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Star: 4 Points 10">
            <a:extLst>
              <a:ext uri="{FF2B5EF4-FFF2-40B4-BE49-F238E27FC236}">
                <a16:creationId xmlns:a16="http://schemas.microsoft.com/office/drawing/2014/main" id="{28490C86-9323-44D4-A257-FACCC3CA7695}"/>
              </a:ext>
            </a:extLst>
          </p:cNvPr>
          <p:cNvSpPr/>
          <p:nvPr/>
        </p:nvSpPr>
        <p:spPr>
          <a:xfrm>
            <a:off x="338418" y="1992486"/>
            <a:ext cx="478011" cy="489457"/>
          </a:xfrm>
          <a:prstGeom prst="star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TextBox 13">
            <a:extLst>
              <a:ext uri="{FF2B5EF4-FFF2-40B4-BE49-F238E27FC236}">
                <a16:creationId xmlns:a16="http://schemas.microsoft.com/office/drawing/2014/main" id="{6312DAE0-8235-4C66-B3F9-E7453D6DE405}"/>
              </a:ext>
            </a:extLst>
          </p:cNvPr>
          <p:cNvSpPr txBox="1"/>
          <p:nvPr/>
        </p:nvSpPr>
        <p:spPr>
          <a:xfrm>
            <a:off x="874057" y="863211"/>
            <a:ext cx="9920943" cy="400110"/>
          </a:xfrm>
          <a:prstGeom prst="rect">
            <a:avLst/>
          </a:prstGeom>
          <a:noFill/>
        </p:spPr>
        <p:txBody>
          <a:bodyPr wrap="square" rtlCol="0">
            <a:spAutoFit/>
          </a:bodyPr>
          <a:lstStyle/>
          <a:p>
            <a:pPr algn="ctr"/>
            <a:r>
              <a:rPr lang="en-US" sz="2000" b="1" dirty="0"/>
              <a:t>COMMITTEE MEMBERS </a:t>
            </a:r>
          </a:p>
        </p:txBody>
      </p:sp>
      <p:sp>
        <p:nvSpPr>
          <p:cNvPr id="15" name="TextBox 14">
            <a:extLst>
              <a:ext uri="{FF2B5EF4-FFF2-40B4-BE49-F238E27FC236}">
                <a16:creationId xmlns:a16="http://schemas.microsoft.com/office/drawing/2014/main" id="{2030BA4A-2980-4EDA-857A-2449066C8346}"/>
              </a:ext>
            </a:extLst>
          </p:cNvPr>
          <p:cNvSpPr txBox="1"/>
          <p:nvPr/>
        </p:nvSpPr>
        <p:spPr>
          <a:xfrm>
            <a:off x="1298590" y="1401669"/>
            <a:ext cx="8556171" cy="338554"/>
          </a:xfrm>
          <a:prstGeom prst="rect">
            <a:avLst/>
          </a:prstGeom>
          <a:noFill/>
        </p:spPr>
        <p:txBody>
          <a:bodyPr wrap="square" rtlCol="0">
            <a:spAutoFit/>
          </a:bodyPr>
          <a:lstStyle/>
          <a:p>
            <a:r>
              <a:rPr lang="en-US" sz="1600" dirty="0"/>
              <a:t>Chair – Danielle Durkee, Deputy Chief Financial Officer, OSDH </a:t>
            </a:r>
          </a:p>
        </p:txBody>
      </p:sp>
      <p:sp>
        <p:nvSpPr>
          <p:cNvPr id="16" name="TextBox 15">
            <a:extLst>
              <a:ext uri="{FF2B5EF4-FFF2-40B4-BE49-F238E27FC236}">
                <a16:creationId xmlns:a16="http://schemas.microsoft.com/office/drawing/2014/main" id="{A9A3BD8C-4444-44CE-89EB-01A38744ECFB}"/>
              </a:ext>
            </a:extLst>
          </p:cNvPr>
          <p:cNvSpPr txBox="1"/>
          <p:nvPr/>
        </p:nvSpPr>
        <p:spPr>
          <a:xfrm>
            <a:off x="1298593" y="2431766"/>
            <a:ext cx="9920943" cy="338554"/>
          </a:xfrm>
          <a:prstGeom prst="rect">
            <a:avLst/>
          </a:prstGeom>
          <a:noFill/>
        </p:spPr>
        <p:txBody>
          <a:bodyPr wrap="square" rtlCol="0">
            <a:spAutoFit/>
          </a:bodyPr>
          <a:lstStyle/>
          <a:p>
            <a:r>
              <a:rPr lang="en-US" sz="1600" dirty="0"/>
              <a:t>Member – Cara Gluck, </a:t>
            </a:r>
            <a:r>
              <a:rPr lang="en-US" sz="1600" dirty="0">
                <a:effectLst/>
                <a:ea typeface="Calibri" panose="020F0502020204030204" pitchFamily="34" charset="0"/>
                <a:cs typeface="Times New Roman" panose="02020603050405020304" pitchFamily="18" charset="0"/>
              </a:rPr>
              <a:t>MPH, Chief Public Health Strategist – Community Health Administration, OCCHD </a:t>
            </a:r>
            <a:endParaRPr lang="en-US" sz="1600" dirty="0"/>
          </a:p>
        </p:txBody>
      </p:sp>
      <p:sp>
        <p:nvSpPr>
          <p:cNvPr id="18" name="TextBox 17">
            <a:extLst>
              <a:ext uri="{FF2B5EF4-FFF2-40B4-BE49-F238E27FC236}">
                <a16:creationId xmlns:a16="http://schemas.microsoft.com/office/drawing/2014/main" id="{69ADD15F-97E7-4620-B50C-69E8880196C3}"/>
              </a:ext>
            </a:extLst>
          </p:cNvPr>
          <p:cNvSpPr txBox="1"/>
          <p:nvPr/>
        </p:nvSpPr>
        <p:spPr>
          <a:xfrm>
            <a:off x="1298600" y="2900199"/>
            <a:ext cx="10283800" cy="584775"/>
          </a:xfrm>
          <a:prstGeom prst="rect">
            <a:avLst/>
          </a:prstGeom>
          <a:noFill/>
        </p:spPr>
        <p:txBody>
          <a:bodyPr wrap="square" rtlCol="0">
            <a:spAutoFit/>
          </a:bodyPr>
          <a:lstStyle/>
          <a:p>
            <a:r>
              <a:rPr lang="en-US" sz="1600" dirty="0"/>
              <a:t>Member - Melissa Blanton, </a:t>
            </a:r>
            <a:r>
              <a:rPr lang="en-US" sz="1600" b="0" i="0" dirty="0">
                <a:solidFill>
                  <a:srgbClr val="464646"/>
                </a:solidFill>
                <a:effectLst/>
              </a:rPr>
              <a:t>JD, Assistant Attorney General; Chief, Victim Services Unit Chief, Office of the Attorney General </a:t>
            </a:r>
            <a:r>
              <a:rPr lang="en-US" sz="1600" dirty="0"/>
              <a:t> </a:t>
            </a:r>
          </a:p>
        </p:txBody>
      </p:sp>
      <p:sp>
        <p:nvSpPr>
          <p:cNvPr id="19" name="TextBox 18">
            <a:extLst>
              <a:ext uri="{FF2B5EF4-FFF2-40B4-BE49-F238E27FC236}">
                <a16:creationId xmlns:a16="http://schemas.microsoft.com/office/drawing/2014/main" id="{47BCE5EC-210B-4EFD-B8AA-5BDB7442FE3F}"/>
              </a:ext>
            </a:extLst>
          </p:cNvPr>
          <p:cNvSpPr txBox="1"/>
          <p:nvPr/>
        </p:nvSpPr>
        <p:spPr>
          <a:xfrm>
            <a:off x="1298587" y="3554178"/>
            <a:ext cx="10283802" cy="338554"/>
          </a:xfrm>
          <a:prstGeom prst="rect">
            <a:avLst/>
          </a:prstGeom>
          <a:noFill/>
        </p:spPr>
        <p:txBody>
          <a:bodyPr wrap="square" rtlCol="0">
            <a:spAutoFit/>
          </a:bodyPr>
          <a:lstStyle/>
          <a:p>
            <a:r>
              <a:rPr lang="en-US" sz="1600" dirty="0"/>
              <a:t>Member - Dr. David Gahn, </a:t>
            </a:r>
            <a:r>
              <a:rPr lang="en-US" sz="1600" b="0" i="0" dirty="0">
                <a:solidFill>
                  <a:srgbClr val="464646"/>
                </a:solidFill>
                <a:effectLst/>
              </a:rPr>
              <a:t>MD, MPH, FACOG, Medical Director, Cherokee Nation Public Health </a:t>
            </a:r>
            <a:endParaRPr lang="en-US" sz="1600" dirty="0"/>
          </a:p>
        </p:txBody>
      </p:sp>
      <p:sp>
        <p:nvSpPr>
          <p:cNvPr id="20" name="TextBox 19">
            <a:extLst>
              <a:ext uri="{FF2B5EF4-FFF2-40B4-BE49-F238E27FC236}">
                <a16:creationId xmlns:a16="http://schemas.microsoft.com/office/drawing/2014/main" id="{E897BAA9-9761-435D-8342-0D2746E583AB}"/>
              </a:ext>
            </a:extLst>
          </p:cNvPr>
          <p:cNvSpPr txBox="1"/>
          <p:nvPr/>
        </p:nvSpPr>
        <p:spPr>
          <a:xfrm>
            <a:off x="1298585" y="4417432"/>
            <a:ext cx="8556171" cy="338554"/>
          </a:xfrm>
          <a:prstGeom prst="rect">
            <a:avLst/>
          </a:prstGeom>
          <a:noFill/>
        </p:spPr>
        <p:txBody>
          <a:bodyPr wrap="square" rtlCol="0">
            <a:spAutoFit/>
          </a:bodyPr>
          <a:lstStyle/>
          <a:p>
            <a:r>
              <a:rPr lang="en-US" sz="1600" dirty="0"/>
              <a:t>Member – Halley Reeves, MPH, MCP, Lecturer, Hudson College of Public Health, OUHSC</a:t>
            </a:r>
          </a:p>
        </p:txBody>
      </p:sp>
      <p:sp>
        <p:nvSpPr>
          <p:cNvPr id="21" name="Star: 4 Points 20">
            <a:extLst>
              <a:ext uri="{FF2B5EF4-FFF2-40B4-BE49-F238E27FC236}">
                <a16:creationId xmlns:a16="http://schemas.microsoft.com/office/drawing/2014/main" id="{CD7E1A39-B11E-4076-B4B1-2C3C70CA9898}"/>
              </a:ext>
            </a:extLst>
          </p:cNvPr>
          <p:cNvSpPr/>
          <p:nvPr/>
        </p:nvSpPr>
        <p:spPr>
          <a:xfrm>
            <a:off x="340660" y="1368628"/>
            <a:ext cx="475770" cy="547658"/>
          </a:xfrm>
          <a:prstGeom prst="star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 name="TextBox 21">
            <a:extLst>
              <a:ext uri="{FF2B5EF4-FFF2-40B4-BE49-F238E27FC236}">
                <a16:creationId xmlns:a16="http://schemas.microsoft.com/office/drawing/2014/main" id="{A165953C-A132-4AC2-B2D6-8908D7AC84C1}"/>
              </a:ext>
            </a:extLst>
          </p:cNvPr>
          <p:cNvSpPr txBox="1"/>
          <p:nvPr/>
        </p:nvSpPr>
        <p:spPr>
          <a:xfrm>
            <a:off x="1298590" y="1785970"/>
            <a:ext cx="10283800" cy="584775"/>
          </a:xfrm>
          <a:prstGeom prst="rect">
            <a:avLst/>
          </a:prstGeom>
          <a:noFill/>
        </p:spPr>
        <p:txBody>
          <a:bodyPr wrap="square" rtlCol="0">
            <a:spAutoFit/>
          </a:bodyPr>
          <a:lstStyle/>
          <a:p>
            <a:r>
              <a:rPr lang="en-US" sz="1600" dirty="0"/>
              <a:t>Member - Michael Peercy, </a:t>
            </a:r>
            <a:r>
              <a:rPr lang="en-US" sz="1600" b="0" i="0" dirty="0">
                <a:solidFill>
                  <a:srgbClr val="464646"/>
                </a:solidFill>
                <a:effectLst/>
              </a:rPr>
              <a:t>MPH, MT(ASCP)H, Epidemiologist and IRB Administrator, Chickasaw Nation Department of Health </a:t>
            </a:r>
            <a:r>
              <a:rPr lang="en-US" sz="1600" dirty="0"/>
              <a:t> </a:t>
            </a:r>
          </a:p>
        </p:txBody>
      </p:sp>
      <p:sp>
        <p:nvSpPr>
          <p:cNvPr id="23" name="TextBox 22">
            <a:extLst>
              <a:ext uri="{FF2B5EF4-FFF2-40B4-BE49-F238E27FC236}">
                <a16:creationId xmlns:a16="http://schemas.microsoft.com/office/drawing/2014/main" id="{07FBA57C-5A20-48AC-A44B-E46AF6751348}"/>
              </a:ext>
            </a:extLst>
          </p:cNvPr>
          <p:cNvSpPr txBox="1"/>
          <p:nvPr/>
        </p:nvSpPr>
        <p:spPr>
          <a:xfrm>
            <a:off x="1298592" y="5594272"/>
            <a:ext cx="8556171" cy="338554"/>
          </a:xfrm>
          <a:prstGeom prst="rect">
            <a:avLst/>
          </a:prstGeom>
          <a:noFill/>
        </p:spPr>
        <p:txBody>
          <a:bodyPr wrap="square" rtlCol="0">
            <a:spAutoFit/>
          </a:bodyPr>
          <a:lstStyle/>
          <a:p>
            <a:r>
              <a:rPr lang="en-US" sz="1600" dirty="0"/>
              <a:t>Member – Dr. Tracy Wendling, DrPH, Director of Injury Prevention Service, OSDH </a:t>
            </a:r>
          </a:p>
        </p:txBody>
      </p:sp>
      <p:sp>
        <p:nvSpPr>
          <p:cNvPr id="24" name="Star: 4 Points 23">
            <a:extLst>
              <a:ext uri="{FF2B5EF4-FFF2-40B4-BE49-F238E27FC236}">
                <a16:creationId xmlns:a16="http://schemas.microsoft.com/office/drawing/2014/main" id="{C0C26404-D3A9-4AA5-B61D-1C008297D591}"/>
              </a:ext>
            </a:extLst>
          </p:cNvPr>
          <p:cNvSpPr/>
          <p:nvPr/>
        </p:nvSpPr>
        <p:spPr>
          <a:xfrm>
            <a:off x="384203" y="5485369"/>
            <a:ext cx="478970" cy="509013"/>
          </a:xfrm>
          <a:prstGeom prst="star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TextBox 24">
            <a:extLst>
              <a:ext uri="{FF2B5EF4-FFF2-40B4-BE49-F238E27FC236}">
                <a16:creationId xmlns:a16="http://schemas.microsoft.com/office/drawing/2014/main" id="{7BEE8987-5FF7-4C98-9624-307931F48357}"/>
              </a:ext>
            </a:extLst>
          </p:cNvPr>
          <p:cNvSpPr txBox="1"/>
          <p:nvPr/>
        </p:nvSpPr>
        <p:spPr>
          <a:xfrm>
            <a:off x="1298586" y="3945835"/>
            <a:ext cx="9705745" cy="338554"/>
          </a:xfrm>
          <a:prstGeom prst="rect">
            <a:avLst/>
          </a:prstGeom>
          <a:noFill/>
        </p:spPr>
        <p:txBody>
          <a:bodyPr wrap="square" rtlCol="0">
            <a:spAutoFit/>
          </a:bodyPr>
          <a:lstStyle/>
          <a:p>
            <a:r>
              <a:rPr lang="en-US" sz="1600" dirty="0"/>
              <a:t>Member – Floritta Pope, MSM, Director of Offices of Minority Health and Health Equity, OSDH </a:t>
            </a:r>
          </a:p>
        </p:txBody>
      </p:sp>
      <p:sp>
        <p:nvSpPr>
          <p:cNvPr id="26" name="TextBox 25">
            <a:extLst>
              <a:ext uri="{FF2B5EF4-FFF2-40B4-BE49-F238E27FC236}">
                <a16:creationId xmlns:a16="http://schemas.microsoft.com/office/drawing/2014/main" id="{8463FCDB-8611-4828-A3BE-5EA3D61FD8F8}"/>
              </a:ext>
            </a:extLst>
          </p:cNvPr>
          <p:cNvSpPr txBox="1"/>
          <p:nvPr/>
        </p:nvSpPr>
        <p:spPr>
          <a:xfrm>
            <a:off x="1298584" y="4844840"/>
            <a:ext cx="10147182" cy="338554"/>
          </a:xfrm>
          <a:prstGeom prst="rect">
            <a:avLst/>
          </a:prstGeom>
          <a:noFill/>
        </p:spPr>
        <p:txBody>
          <a:bodyPr wrap="square" rtlCol="0">
            <a:spAutoFit/>
          </a:bodyPr>
          <a:lstStyle/>
          <a:p>
            <a:r>
              <a:rPr lang="en-US" sz="1600" dirty="0"/>
              <a:t>Member – Raffaella Espinoza, MPH, Analytics and Dissemination Administrative Program Manager, OSDH </a:t>
            </a:r>
          </a:p>
        </p:txBody>
      </p:sp>
      <p:sp>
        <p:nvSpPr>
          <p:cNvPr id="27" name="TextBox 26">
            <a:extLst>
              <a:ext uri="{FF2B5EF4-FFF2-40B4-BE49-F238E27FC236}">
                <a16:creationId xmlns:a16="http://schemas.microsoft.com/office/drawing/2014/main" id="{7A241386-AD5B-4CC6-B9DD-BDB6163AEF17}"/>
              </a:ext>
            </a:extLst>
          </p:cNvPr>
          <p:cNvSpPr txBox="1"/>
          <p:nvPr/>
        </p:nvSpPr>
        <p:spPr>
          <a:xfrm>
            <a:off x="1298600" y="5227583"/>
            <a:ext cx="8556171" cy="338554"/>
          </a:xfrm>
          <a:prstGeom prst="rect">
            <a:avLst/>
          </a:prstGeom>
          <a:noFill/>
        </p:spPr>
        <p:txBody>
          <a:bodyPr wrap="square" rtlCol="0">
            <a:spAutoFit/>
          </a:bodyPr>
          <a:lstStyle/>
          <a:p>
            <a:r>
              <a:rPr lang="en-US" sz="1600" dirty="0"/>
              <a:t>Member – Theodore Noel, President/CEO of Guiding Right, Inc. </a:t>
            </a:r>
          </a:p>
        </p:txBody>
      </p:sp>
    </p:spTree>
    <p:extLst>
      <p:ext uri="{BB962C8B-B14F-4D97-AF65-F5344CB8AC3E}">
        <p14:creationId xmlns:p14="http://schemas.microsoft.com/office/powerpoint/2010/main" val="949361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E41AF-89F9-45D8-9463-2A27B341B775}"/>
              </a:ext>
            </a:extLst>
          </p:cNvPr>
          <p:cNvSpPr>
            <a:spLocks noGrp="1"/>
          </p:cNvSpPr>
          <p:nvPr>
            <p:ph type="title"/>
          </p:nvPr>
        </p:nvSpPr>
        <p:spPr>
          <a:xfrm>
            <a:off x="207924" y="251107"/>
            <a:ext cx="11526875" cy="837374"/>
          </a:xfrm>
        </p:spPr>
        <p:txBody>
          <a:bodyPr/>
          <a:lstStyle/>
          <a:p>
            <a:r>
              <a:rPr lang="en-US" sz="3200" dirty="0"/>
              <a:t>Meeting Agenda </a:t>
            </a:r>
          </a:p>
        </p:txBody>
      </p:sp>
      <p:sp>
        <p:nvSpPr>
          <p:cNvPr id="3" name="Content Placeholder 2">
            <a:extLst>
              <a:ext uri="{FF2B5EF4-FFF2-40B4-BE49-F238E27FC236}">
                <a16:creationId xmlns:a16="http://schemas.microsoft.com/office/drawing/2014/main" id="{C0C37E77-7F02-4F71-A4FB-68DD3E700861}"/>
              </a:ext>
            </a:extLst>
          </p:cNvPr>
          <p:cNvSpPr>
            <a:spLocks noGrp="1"/>
          </p:cNvSpPr>
          <p:nvPr>
            <p:ph idx="1"/>
          </p:nvPr>
        </p:nvSpPr>
        <p:spPr>
          <a:xfrm>
            <a:off x="457201" y="1063151"/>
            <a:ext cx="4795735" cy="3424766"/>
          </a:xfrm>
        </p:spPr>
        <p:txBody>
          <a:bodyPr/>
          <a:lstStyle/>
          <a:p>
            <a:r>
              <a:rPr lang="en-US" sz="2400" dirty="0"/>
              <a:t>Welcome and Introductions</a:t>
            </a:r>
          </a:p>
          <a:p>
            <a:pPr marL="0" indent="0">
              <a:buNone/>
            </a:pPr>
            <a:endParaRPr lang="en-US" sz="2000" dirty="0"/>
          </a:p>
          <a:p>
            <a:r>
              <a:rPr lang="en-US" sz="2400" dirty="0"/>
              <a:t>Review and Approval of Minutes </a:t>
            </a:r>
          </a:p>
          <a:p>
            <a:pPr marL="0" indent="0">
              <a:buNone/>
            </a:pPr>
            <a:endParaRPr lang="en-US" sz="2000" dirty="0"/>
          </a:p>
          <a:p>
            <a:r>
              <a:rPr lang="en-US" sz="2400" dirty="0"/>
              <a:t>PHHSBG Updates </a:t>
            </a:r>
          </a:p>
          <a:p>
            <a:pPr marL="0" indent="0">
              <a:buNone/>
            </a:pPr>
            <a:endParaRPr lang="en-US" sz="2000" dirty="0"/>
          </a:p>
          <a:p>
            <a:r>
              <a:rPr lang="en-US" sz="2400" dirty="0"/>
              <a:t>Public Hearing –State Work Plan </a:t>
            </a:r>
          </a:p>
          <a:p>
            <a:endParaRPr lang="en-US" sz="2000" dirty="0"/>
          </a:p>
          <a:p>
            <a:r>
              <a:rPr lang="en-US" sz="2400" dirty="0"/>
              <a:t>Closing Remarks and Adjournment</a:t>
            </a:r>
          </a:p>
        </p:txBody>
      </p:sp>
      <p:sp>
        <p:nvSpPr>
          <p:cNvPr id="4" name="Slide Number Placeholder 3">
            <a:extLst>
              <a:ext uri="{FF2B5EF4-FFF2-40B4-BE49-F238E27FC236}">
                <a16:creationId xmlns:a16="http://schemas.microsoft.com/office/drawing/2014/main" id="{686FE996-033C-4AD8-9D51-86E456D15570}"/>
              </a:ext>
            </a:extLst>
          </p:cNvPr>
          <p:cNvSpPr>
            <a:spLocks noGrp="1"/>
          </p:cNvSpPr>
          <p:nvPr>
            <p:ph type="sldNum" sz="quarter" idx="12"/>
          </p:nvPr>
        </p:nvSpPr>
        <p:spPr/>
        <p:txBody>
          <a:bodyPr/>
          <a:lstStyle/>
          <a:p>
            <a:fld id="{DB7DDC46-2E90-8640-BEFE-F54DCCD857ED}" type="slidenum">
              <a:rPr lang="en-US" smtClean="0"/>
              <a:t>3</a:t>
            </a:fld>
            <a:endParaRPr lang="en-US"/>
          </a:p>
        </p:txBody>
      </p:sp>
      <p:pic>
        <p:nvPicPr>
          <p:cNvPr id="7" name="Picture Placeholder 8" descr="A picture containing outdoor, water, large, building&#10;&#10;Description automatically generated">
            <a:extLst>
              <a:ext uri="{FF2B5EF4-FFF2-40B4-BE49-F238E27FC236}">
                <a16:creationId xmlns:a16="http://schemas.microsoft.com/office/drawing/2014/main" id="{7388FD11-08C0-4BF4-B6E5-3E54F2F90E91}"/>
              </a:ext>
            </a:extLst>
          </p:cNvPr>
          <p:cNvPicPr>
            <a:picLocks noChangeAspect="1"/>
          </p:cNvPicPr>
          <p:nvPr/>
        </p:nvPicPr>
        <p:blipFill>
          <a:blip r:embed="rId3"/>
          <a:srcRect l="27" r="27"/>
          <a:stretch>
            <a:fillRect/>
          </a:stretch>
        </p:blipFill>
        <p:spPr>
          <a:xfrm>
            <a:off x="5441431" y="993897"/>
            <a:ext cx="6014980" cy="4800952"/>
          </a:xfrm>
          <a:prstGeom prst="rect">
            <a:avLst/>
          </a:prstGeom>
        </p:spPr>
      </p:pic>
      <p:sp>
        <p:nvSpPr>
          <p:cNvPr id="9" name="Footer Placeholder 4">
            <a:extLst>
              <a:ext uri="{FF2B5EF4-FFF2-40B4-BE49-F238E27FC236}">
                <a16:creationId xmlns:a16="http://schemas.microsoft.com/office/drawing/2014/main" id="{7CFEE615-EC6F-422A-9C50-F4180D593B3A}"/>
              </a:ext>
            </a:extLst>
          </p:cNvPr>
          <p:cNvSpPr txBox="1">
            <a:spLocks/>
          </p:cNvSpPr>
          <p:nvPr/>
        </p:nvSpPr>
        <p:spPr>
          <a:xfrm>
            <a:off x="967444" y="6404423"/>
            <a:ext cx="8140697" cy="198338"/>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Oklahoma State Department of Health | Preventive Health and Health Services Block Grant | June 2022</a:t>
            </a:r>
          </a:p>
        </p:txBody>
      </p:sp>
    </p:spTree>
    <p:extLst>
      <p:ext uri="{BB962C8B-B14F-4D97-AF65-F5344CB8AC3E}">
        <p14:creationId xmlns:p14="http://schemas.microsoft.com/office/powerpoint/2010/main" val="871080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9D42-64D2-474A-B01D-85986C521195}"/>
              </a:ext>
            </a:extLst>
          </p:cNvPr>
          <p:cNvSpPr>
            <a:spLocks noGrp="1"/>
          </p:cNvSpPr>
          <p:nvPr>
            <p:ph type="title"/>
          </p:nvPr>
        </p:nvSpPr>
        <p:spPr/>
        <p:txBody>
          <a:bodyPr/>
          <a:lstStyle/>
          <a:p>
            <a:r>
              <a:rPr lang="en-US" sz="3200" dirty="0"/>
              <a:t>FFY 2021 PHHS Block Grant Updates</a:t>
            </a:r>
            <a:r>
              <a:rPr lang="en-US" dirty="0"/>
              <a:t> </a:t>
            </a:r>
          </a:p>
        </p:txBody>
      </p:sp>
      <p:sp>
        <p:nvSpPr>
          <p:cNvPr id="3" name="Content Placeholder 2">
            <a:extLst>
              <a:ext uri="{FF2B5EF4-FFF2-40B4-BE49-F238E27FC236}">
                <a16:creationId xmlns:a16="http://schemas.microsoft.com/office/drawing/2014/main" id="{14D6D38D-D467-4E34-8157-001379A173E1}"/>
              </a:ext>
            </a:extLst>
          </p:cNvPr>
          <p:cNvSpPr>
            <a:spLocks noGrp="1"/>
          </p:cNvSpPr>
          <p:nvPr>
            <p:ph idx="1"/>
          </p:nvPr>
        </p:nvSpPr>
        <p:spPr>
          <a:xfrm>
            <a:off x="457199" y="1471448"/>
            <a:ext cx="11394141" cy="4718041"/>
          </a:xfrm>
        </p:spPr>
        <p:txBody>
          <a:bodyPr/>
          <a:lstStyle/>
          <a:p>
            <a:r>
              <a:rPr lang="en-US" sz="2400" dirty="0"/>
              <a:t>Budget and Funding transitioning to new financial system; still finalizing figures</a:t>
            </a:r>
          </a:p>
          <a:p>
            <a:pPr marL="0" indent="0">
              <a:buNone/>
            </a:pPr>
            <a:endParaRPr lang="en-US" sz="1100" dirty="0"/>
          </a:p>
          <a:p>
            <a:r>
              <a:rPr lang="en-US" sz="2400" dirty="0"/>
              <a:t>All programs have money to spend based on figures available </a:t>
            </a:r>
          </a:p>
          <a:p>
            <a:pPr marL="0" indent="0">
              <a:buNone/>
            </a:pPr>
            <a:endParaRPr lang="en-US" sz="1100" dirty="0"/>
          </a:p>
          <a:p>
            <a:r>
              <a:rPr lang="en-US" sz="2400" dirty="0"/>
              <a:t>Will meet with FFY 2021 programs over the next month to discuss budget spend down and ensure funds are spent by end of FFY 2021 funding cycle </a:t>
            </a:r>
          </a:p>
          <a:p>
            <a:pPr marL="0" indent="0">
              <a:buNone/>
            </a:pPr>
            <a:endParaRPr lang="en-US" sz="1100" dirty="0"/>
          </a:p>
          <a:p>
            <a:r>
              <a:rPr lang="en-US" sz="2400" dirty="0"/>
              <a:t>FFY 2021 funding cycle ends September 30, 2022</a:t>
            </a:r>
          </a:p>
        </p:txBody>
      </p:sp>
      <p:sp>
        <p:nvSpPr>
          <p:cNvPr id="4" name="Slide Number Placeholder 3">
            <a:extLst>
              <a:ext uri="{FF2B5EF4-FFF2-40B4-BE49-F238E27FC236}">
                <a16:creationId xmlns:a16="http://schemas.microsoft.com/office/drawing/2014/main" id="{5CB277DE-2009-4E5C-9EC1-53461A08F34B}"/>
              </a:ext>
            </a:extLst>
          </p:cNvPr>
          <p:cNvSpPr>
            <a:spLocks noGrp="1"/>
          </p:cNvSpPr>
          <p:nvPr>
            <p:ph type="sldNum" sz="quarter" idx="12"/>
          </p:nvPr>
        </p:nvSpPr>
        <p:spPr/>
        <p:txBody>
          <a:bodyPr/>
          <a:lstStyle/>
          <a:p>
            <a:fld id="{DB7DDC46-2E90-8640-BEFE-F54DCCD857ED}" type="slidenum">
              <a:rPr lang="en-US" smtClean="0"/>
              <a:t>4</a:t>
            </a:fld>
            <a:endParaRPr lang="en-US"/>
          </a:p>
        </p:txBody>
      </p:sp>
      <p:sp>
        <p:nvSpPr>
          <p:cNvPr id="5" name="Footer Placeholder 4">
            <a:extLst>
              <a:ext uri="{FF2B5EF4-FFF2-40B4-BE49-F238E27FC236}">
                <a16:creationId xmlns:a16="http://schemas.microsoft.com/office/drawing/2014/main" id="{F670BA34-38BE-4B90-B49D-64684877F9DE}"/>
              </a:ext>
            </a:extLst>
          </p:cNvPr>
          <p:cNvSpPr>
            <a:spLocks noGrp="1"/>
          </p:cNvSpPr>
          <p:nvPr>
            <p:ph type="ftr" sz="quarter" idx="13"/>
          </p:nvPr>
        </p:nvSpPr>
        <p:spPr>
          <a:xfrm>
            <a:off x="890314" y="6372225"/>
            <a:ext cx="8140697" cy="198338"/>
          </a:xfrm>
        </p:spPr>
        <p:txBody>
          <a:bodyPr/>
          <a:lstStyle/>
          <a:p>
            <a:r>
              <a:rPr lang="en-US" sz="1000" dirty="0"/>
              <a:t>Oklahoma State Department of Health | Preventive Health and Health Services Block Grant | June 2022</a:t>
            </a:r>
          </a:p>
        </p:txBody>
      </p:sp>
    </p:spTree>
    <p:extLst>
      <p:ext uri="{BB962C8B-B14F-4D97-AF65-F5344CB8AC3E}">
        <p14:creationId xmlns:p14="http://schemas.microsoft.com/office/powerpoint/2010/main" val="1149075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9D42-64D2-474A-B01D-85986C521195}"/>
              </a:ext>
            </a:extLst>
          </p:cNvPr>
          <p:cNvSpPr>
            <a:spLocks noGrp="1"/>
          </p:cNvSpPr>
          <p:nvPr>
            <p:ph type="title"/>
          </p:nvPr>
        </p:nvSpPr>
        <p:spPr/>
        <p:txBody>
          <a:bodyPr/>
          <a:lstStyle/>
          <a:p>
            <a:r>
              <a:rPr lang="en-US" sz="3200" dirty="0"/>
              <a:t>Public Hearing – Oklahoma State Work Plan </a:t>
            </a:r>
          </a:p>
        </p:txBody>
      </p:sp>
      <p:sp>
        <p:nvSpPr>
          <p:cNvPr id="3" name="Content Placeholder 2">
            <a:extLst>
              <a:ext uri="{FF2B5EF4-FFF2-40B4-BE49-F238E27FC236}">
                <a16:creationId xmlns:a16="http://schemas.microsoft.com/office/drawing/2014/main" id="{14D6D38D-D467-4E34-8157-001379A173E1}"/>
              </a:ext>
            </a:extLst>
          </p:cNvPr>
          <p:cNvSpPr>
            <a:spLocks noGrp="1"/>
          </p:cNvSpPr>
          <p:nvPr>
            <p:ph idx="1"/>
          </p:nvPr>
        </p:nvSpPr>
        <p:spPr>
          <a:xfrm>
            <a:off x="457199" y="1148576"/>
            <a:ext cx="11394141" cy="5040913"/>
          </a:xfrm>
        </p:spPr>
        <p:txBody>
          <a:bodyPr/>
          <a:lstStyle/>
          <a:p>
            <a:pPr>
              <a:spcBef>
                <a:spcPts val="0"/>
              </a:spcBef>
              <a:spcAft>
                <a:spcPts val="800"/>
              </a:spcAft>
            </a:pPr>
            <a:r>
              <a:rPr lang="en-US" sz="2100" b="1" dirty="0">
                <a:effectLst/>
                <a:ea typeface="Calibri" panose="020F0502020204030204" pitchFamily="34" charset="0"/>
                <a:cs typeface="Times New Roman" panose="02020603050405020304" pitchFamily="18" charset="0"/>
              </a:rPr>
              <a:t>Preventive Health and Health Services Block Grant Fiscal Year 2022 Approved Proposals</a:t>
            </a:r>
            <a:endParaRPr lang="en-US" sz="2100" dirty="0">
              <a:effectLst/>
              <a:ea typeface="Calibri" panose="020F0502020204030204" pitchFamily="34" charset="0"/>
              <a:cs typeface="Times New Roman" panose="02020603050405020304" pitchFamily="18" charset="0"/>
            </a:endParaRPr>
          </a:p>
          <a:p>
            <a:pPr>
              <a:lnSpc>
                <a:spcPct val="150000"/>
              </a:lnSpc>
              <a:spcBef>
                <a:spcPts val="0"/>
              </a:spcBef>
              <a:spcAft>
                <a:spcPts val="800"/>
              </a:spcAft>
            </a:pPr>
            <a:r>
              <a:rPr lang="en-US" sz="2100" b="1" dirty="0">
                <a:effectLst/>
                <a:ea typeface="Calibri" panose="020F0502020204030204" pitchFamily="34" charset="0"/>
                <a:cs typeface="Times New Roman" panose="02020603050405020304" pitchFamily="18" charset="0"/>
              </a:rPr>
              <a:t>Fiscal Year 2022 Total Funding Allocation for Oklahoma - $1,445,519</a:t>
            </a:r>
            <a:endParaRPr lang="en-US" sz="2100" dirty="0">
              <a:effectLst/>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2100" dirty="0">
                <a:effectLst/>
                <a:ea typeface="Calibri" panose="020F0502020204030204" pitchFamily="34" charset="0"/>
                <a:cs typeface="Times New Roman" panose="02020603050405020304" pitchFamily="18" charset="0"/>
              </a:rPr>
              <a:t>The Preventive Health and Health Services (PHHS) Block Grant Program (Notice of Funding Opportunity OT19-1902) provides federal funds to 61 recipients across all 50 states, the District of Columbia, 2 American Indian tribes, 5 US territories, and 2 freely associated states.  This program gives recipients the ability to address prioritized public health need within their jurisdiction.  Recipients set their own goals and program objectives and implement local strategies to address national health priorities.  </a:t>
            </a:r>
            <a:r>
              <a:rPr lang="en-US" sz="2100" u="sng" dirty="0">
                <a:solidFill>
                  <a:srgbClr val="0563C1"/>
                </a:solidFill>
                <a:effectLst/>
                <a:ea typeface="Calibri" panose="020F0502020204030204" pitchFamily="34" charset="0"/>
                <a:cs typeface="Times New Roman" panose="02020603050405020304" pitchFamily="18" charset="0"/>
                <a:hlinkClick r:id="rId3"/>
              </a:rPr>
              <a:t>CDC - Home Page - Preventive Health and Health Services Block Grant (PHHSBG)</a:t>
            </a:r>
            <a:r>
              <a:rPr lang="en-US" sz="2100" dirty="0">
                <a:effectLst/>
                <a:ea typeface="Calibri" panose="020F0502020204030204" pitchFamily="34" charset="0"/>
                <a:cs typeface="Times New Roman" panose="02020603050405020304" pitchFamily="18" charset="0"/>
              </a:rPr>
              <a:t> The Oklahoma State Department of Health is the recipient for Oklahoma.  For the FFY 2022 PHHS Block Grant State Work Plan, 14 proposals have been approved based on recommendations from the PHHS Block Grant Advisory Committee and OSDH leadership.  </a:t>
            </a:r>
          </a:p>
        </p:txBody>
      </p:sp>
      <p:sp>
        <p:nvSpPr>
          <p:cNvPr id="4" name="Slide Number Placeholder 3">
            <a:extLst>
              <a:ext uri="{FF2B5EF4-FFF2-40B4-BE49-F238E27FC236}">
                <a16:creationId xmlns:a16="http://schemas.microsoft.com/office/drawing/2014/main" id="{5CB277DE-2009-4E5C-9EC1-53461A08F34B}"/>
              </a:ext>
            </a:extLst>
          </p:cNvPr>
          <p:cNvSpPr>
            <a:spLocks noGrp="1"/>
          </p:cNvSpPr>
          <p:nvPr>
            <p:ph type="sldNum" sz="quarter" idx="12"/>
          </p:nvPr>
        </p:nvSpPr>
        <p:spPr/>
        <p:txBody>
          <a:bodyPr/>
          <a:lstStyle/>
          <a:p>
            <a:fld id="{DB7DDC46-2E90-8640-BEFE-F54DCCD857ED}" type="slidenum">
              <a:rPr lang="en-US" smtClean="0"/>
              <a:t>5</a:t>
            </a:fld>
            <a:endParaRPr lang="en-US"/>
          </a:p>
        </p:txBody>
      </p:sp>
      <p:sp>
        <p:nvSpPr>
          <p:cNvPr id="5" name="Footer Placeholder 4">
            <a:extLst>
              <a:ext uri="{FF2B5EF4-FFF2-40B4-BE49-F238E27FC236}">
                <a16:creationId xmlns:a16="http://schemas.microsoft.com/office/drawing/2014/main" id="{F670BA34-38BE-4B90-B49D-64684877F9DE}"/>
              </a:ext>
            </a:extLst>
          </p:cNvPr>
          <p:cNvSpPr>
            <a:spLocks noGrp="1"/>
          </p:cNvSpPr>
          <p:nvPr>
            <p:ph type="ftr" sz="quarter" idx="13"/>
          </p:nvPr>
        </p:nvSpPr>
        <p:spPr>
          <a:xfrm>
            <a:off x="890314" y="6372225"/>
            <a:ext cx="8140697" cy="198338"/>
          </a:xfrm>
        </p:spPr>
        <p:txBody>
          <a:bodyPr/>
          <a:lstStyle/>
          <a:p>
            <a:r>
              <a:rPr lang="en-US" sz="1000" dirty="0"/>
              <a:t>Oklahoma State Department of Health | Preventive Health and Health Services Block Grant | June 2022</a:t>
            </a:r>
          </a:p>
        </p:txBody>
      </p:sp>
    </p:spTree>
    <p:extLst>
      <p:ext uri="{BB962C8B-B14F-4D97-AF65-F5344CB8AC3E}">
        <p14:creationId xmlns:p14="http://schemas.microsoft.com/office/powerpoint/2010/main" val="2169071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outdoor, water, large, building&#10;&#10;Description automatically generated">
            <a:extLst>
              <a:ext uri="{FF2B5EF4-FFF2-40B4-BE49-F238E27FC236}">
                <a16:creationId xmlns:a16="http://schemas.microsoft.com/office/drawing/2014/main" id="{DD1454E9-ECCF-A544-9A41-03D868655FF5}"/>
              </a:ext>
            </a:extLst>
          </p:cNvPr>
          <p:cNvPicPr>
            <a:picLocks noGrp="1" noChangeAspect="1"/>
          </p:cNvPicPr>
          <p:nvPr>
            <p:ph type="pic" sz="quarter" idx="13"/>
          </p:nvPr>
        </p:nvPicPr>
        <p:blipFill>
          <a:blip r:embed="rId3"/>
          <a:srcRect l="27" r="27"/>
          <a:stretch>
            <a:fillRect/>
          </a:stretch>
        </p:blipFill>
        <p:spPr>
          <a:xfrm>
            <a:off x="3758084" y="0"/>
            <a:ext cx="8433916" cy="6858000"/>
          </a:xfrm>
        </p:spPr>
      </p:pic>
      <p:sp>
        <p:nvSpPr>
          <p:cNvPr id="2" name="Title 1">
            <a:extLst>
              <a:ext uri="{FF2B5EF4-FFF2-40B4-BE49-F238E27FC236}">
                <a16:creationId xmlns:a16="http://schemas.microsoft.com/office/drawing/2014/main" id="{3724B5A5-1EA9-9D46-8706-B46B02489DD0}"/>
              </a:ext>
            </a:extLst>
          </p:cNvPr>
          <p:cNvSpPr>
            <a:spLocks noGrp="1"/>
          </p:cNvSpPr>
          <p:nvPr>
            <p:ph type="title"/>
          </p:nvPr>
        </p:nvSpPr>
        <p:spPr>
          <a:xfrm>
            <a:off x="313764" y="415230"/>
            <a:ext cx="3444319" cy="2438502"/>
          </a:xfrm>
        </p:spPr>
        <p:txBody>
          <a:bodyPr/>
          <a:lstStyle/>
          <a:p>
            <a:r>
              <a:rPr lang="en-US" sz="3200" dirty="0"/>
              <a:t>Closing Remarks</a:t>
            </a:r>
            <a:br>
              <a:rPr lang="en-US" sz="3200" dirty="0"/>
            </a:br>
            <a:r>
              <a:rPr lang="en-US" sz="3200" dirty="0"/>
              <a:t>and Adjournment</a:t>
            </a:r>
            <a:endParaRPr lang="en-US" sz="3600" dirty="0"/>
          </a:p>
        </p:txBody>
      </p:sp>
      <p:sp>
        <p:nvSpPr>
          <p:cNvPr id="3" name="Content Placeholder 2">
            <a:extLst>
              <a:ext uri="{FF2B5EF4-FFF2-40B4-BE49-F238E27FC236}">
                <a16:creationId xmlns:a16="http://schemas.microsoft.com/office/drawing/2014/main" id="{DB087B5E-9A7B-7F4C-87F1-A58C460A69AF}"/>
              </a:ext>
            </a:extLst>
          </p:cNvPr>
          <p:cNvSpPr>
            <a:spLocks noGrp="1"/>
          </p:cNvSpPr>
          <p:nvPr>
            <p:ph idx="1"/>
          </p:nvPr>
        </p:nvSpPr>
        <p:spPr>
          <a:xfrm>
            <a:off x="800099" y="2876341"/>
            <a:ext cx="2662518" cy="2286000"/>
          </a:xfrm>
        </p:spPr>
        <p:txBody>
          <a:bodyPr/>
          <a:lstStyle/>
          <a:p>
            <a:pPr marL="0" indent="0" algn="ctr">
              <a:buNone/>
            </a:pPr>
            <a:r>
              <a:rPr lang="en-US" sz="2800" dirty="0"/>
              <a:t>Thank you! </a:t>
            </a:r>
          </a:p>
        </p:txBody>
      </p:sp>
      <p:sp>
        <p:nvSpPr>
          <p:cNvPr id="12" name="Footer Placeholder 11">
            <a:extLst>
              <a:ext uri="{FF2B5EF4-FFF2-40B4-BE49-F238E27FC236}">
                <a16:creationId xmlns:a16="http://schemas.microsoft.com/office/drawing/2014/main" id="{E39083CB-CCDE-BB49-B6C9-8CC24010F402}"/>
              </a:ext>
            </a:extLst>
          </p:cNvPr>
          <p:cNvSpPr>
            <a:spLocks noGrp="1"/>
          </p:cNvSpPr>
          <p:nvPr>
            <p:ph type="ftr" sz="quarter" idx="14"/>
          </p:nvPr>
        </p:nvSpPr>
        <p:spPr>
          <a:xfrm>
            <a:off x="800099" y="6391370"/>
            <a:ext cx="2319617" cy="198338"/>
          </a:xfrm>
        </p:spPr>
        <p:txBody>
          <a:bodyPr/>
          <a:lstStyle/>
          <a:p>
            <a:r>
              <a:rPr lang="en-US" sz="1000" dirty="0"/>
              <a:t>Oklahoma State Department of Health | Preventive Health and Health Services Block Grant | June 2022</a:t>
            </a:r>
          </a:p>
        </p:txBody>
      </p:sp>
      <p:sp>
        <p:nvSpPr>
          <p:cNvPr id="4" name="Slide Number Placeholder 3">
            <a:extLst>
              <a:ext uri="{FF2B5EF4-FFF2-40B4-BE49-F238E27FC236}">
                <a16:creationId xmlns:a16="http://schemas.microsoft.com/office/drawing/2014/main" id="{987C3AF6-0FFA-274E-B150-FD9EE2687C05}"/>
              </a:ext>
            </a:extLst>
          </p:cNvPr>
          <p:cNvSpPr>
            <a:spLocks noGrp="1"/>
          </p:cNvSpPr>
          <p:nvPr>
            <p:ph type="sldNum" sz="quarter" idx="12"/>
          </p:nvPr>
        </p:nvSpPr>
        <p:spPr/>
        <p:txBody>
          <a:bodyPr/>
          <a:lstStyle/>
          <a:p>
            <a:fld id="{DB7DDC46-2E90-8640-BEFE-F54DCCD857ED}" type="slidenum">
              <a:rPr lang="en-US" smtClean="0"/>
              <a:pPr/>
              <a:t>6</a:t>
            </a:fld>
            <a:endParaRPr lang="en-US"/>
          </a:p>
        </p:txBody>
      </p:sp>
    </p:spTree>
    <p:extLst>
      <p:ext uri="{BB962C8B-B14F-4D97-AF65-F5344CB8AC3E}">
        <p14:creationId xmlns:p14="http://schemas.microsoft.com/office/powerpoint/2010/main" val="492954991"/>
      </p:ext>
    </p:extLst>
  </p:cSld>
  <p:clrMapOvr>
    <a:masterClrMapping/>
  </p:clrMapOvr>
</p:sld>
</file>

<file path=ppt/theme/theme1.xml><?xml version="1.0" encoding="utf-8"?>
<a:theme xmlns:a="http://schemas.openxmlformats.org/drawingml/2006/main" name="Oklaholma ">
  <a:themeElements>
    <a:clrScheme name="Custom 7">
      <a:dk1>
        <a:srgbClr val="464646"/>
      </a:dk1>
      <a:lt1>
        <a:srgbClr val="FFFFFF"/>
      </a:lt1>
      <a:dk2>
        <a:srgbClr val="787878"/>
      </a:dk2>
      <a:lt2>
        <a:srgbClr val="E7E6E6"/>
      </a:lt2>
      <a:accent1>
        <a:srgbClr val="1CA6DE"/>
      </a:accent1>
      <a:accent2>
        <a:srgbClr val="669B41"/>
      </a:accent2>
      <a:accent3>
        <a:srgbClr val="D05320"/>
      </a:accent3>
      <a:accent4>
        <a:srgbClr val="DE9027"/>
      </a:accent4>
      <a:accent5>
        <a:srgbClr val="187BC0"/>
      </a:accent5>
      <a:accent6>
        <a:srgbClr val="004C9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85A45CAB56042BDB92C87D3DC33AE" ma:contentTypeVersion="9" ma:contentTypeDescription="Create a new document." ma:contentTypeScope="" ma:versionID="dfaaf80f4fc10c30118272be709d817f">
  <xsd:schema xmlns:xsd="http://www.w3.org/2001/XMLSchema" xmlns:xs="http://www.w3.org/2001/XMLSchema" xmlns:p="http://schemas.microsoft.com/office/2006/metadata/properties" xmlns:ns2="c3e0ce54-cf16-405f-ae5e-ce26a637de37" xmlns:ns3="4d4f6857-864d-497f-b3c7-a8fe6264eacd" targetNamespace="http://schemas.microsoft.com/office/2006/metadata/properties" ma:root="true" ma:fieldsID="e909187d299d87ac8fa624048f244a07" ns2:_="" ns3:_="">
    <xsd:import namespace="c3e0ce54-cf16-405f-ae5e-ce26a637de37"/>
    <xsd:import namespace="4d4f6857-864d-497f-b3c7-a8fe6264eac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e0ce54-cf16-405f-ae5e-ce26a637de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4f6857-864d-497f-b3c7-a8fe6264eac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8D6EE8-E803-41F1-8733-77150CF4704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6FDE501-20F8-4E10-8280-B37C378E4A84}">
  <ds:schemaRefs>
    <ds:schemaRef ds:uri="http://schemas.microsoft.com/sharepoint/v3/contenttype/forms"/>
  </ds:schemaRefs>
</ds:datastoreItem>
</file>

<file path=customXml/itemProps3.xml><?xml version="1.0" encoding="utf-8"?>
<ds:datastoreItem xmlns:ds="http://schemas.openxmlformats.org/officeDocument/2006/customXml" ds:itemID="{BC092AC3-8C22-44CF-BC5F-625A0F635B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e0ce54-cf16-405f-ae5e-ce26a637de37"/>
    <ds:schemaRef ds:uri="4d4f6857-864d-497f-b3c7-a8fe6264ea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1070</TotalTime>
  <Words>564</Words>
  <Application>Microsoft Office PowerPoint</Application>
  <PresentationFormat>Widescreen</PresentationFormat>
  <Paragraphs>57</Paragraphs>
  <Slides>6</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Oklaholma </vt:lpstr>
      <vt:lpstr>Preventive Health and Health Services (PHHS) Block Grant</vt:lpstr>
      <vt:lpstr>PHHSBG Advisory Committee </vt:lpstr>
      <vt:lpstr>Meeting Agenda </vt:lpstr>
      <vt:lpstr>FFY 2021 PHHS Block Grant Updates </vt:lpstr>
      <vt:lpstr>Public Hearing – Oklahoma State Work Plan </vt:lpstr>
      <vt:lpstr>Closing Remarks and Adjournment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R</dc:creator>
  <cp:lastModifiedBy>Diane Brown</cp:lastModifiedBy>
  <cp:revision>92</cp:revision>
  <dcterms:created xsi:type="dcterms:W3CDTF">2020-01-16T04:22:20Z</dcterms:created>
  <dcterms:modified xsi:type="dcterms:W3CDTF">2022-06-15T15:13:42Z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0x0101004AE85A45CAB56042BDB92C87D3DC33AE</vt:lpwstr>
  </property>
</Properties>
</file>