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74" r:id="rId11"/>
    <p:sldId id="275" r:id="rId12"/>
    <p:sldId id="276" r:id="rId13"/>
    <p:sldId id="277" r:id="rId14"/>
    <p:sldId id="265" r:id="rId15"/>
    <p:sldId id="271" r:id="rId16"/>
    <p:sldId id="272" r:id="rId17"/>
    <p:sldId id="273" r:id="rId18"/>
    <p:sldId id="269" r:id="rId19"/>
    <p:sldId id="270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1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C5233-2545-443F-84F9-03B0A76293A2}" type="doc">
      <dgm:prSet loTypeId="urn:microsoft.com/office/officeart/2005/8/layout/hProcess3" loCatId="process" qsTypeId="urn:microsoft.com/office/officeart/2005/8/quickstyle/3d5" qsCatId="3D" csTypeId="urn:microsoft.com/office/officeart/2005/8/colors/accent1_2" csCatId="accent1" phldr="1"/>
      <dgm:spPr/>
    </dgm:pt>
    <dgm:pt modelId="{7AD3D92E-5596-4907-8B42-4F4736D3A290}">
      <dgm:prSet phldrT="[Text]"/>
      <dgm:spPr/>
      <dgm:t>
        <a:bodyPr/>
        <a:lstStyle/>
        <a:p>
          <a:r>
            <a:rPr lang="en-US" dirty="0"/>
            <a:t>“Scroll Down”</a:t>
          </a:r>
        </a:p>
      </dgm:t>
    </dgm:pt>
    <dgm:pt modelId="{D4061715-8FF8-46E9-A99D-8499B06DA78A}" type="parTrans" cxnId="{940C3FAB-0F7D-4385-A850-8F3D7CDEDE83}">
      <dgm:prSet/>
      <dgm:spPr/>
      <dgm:t>
        <a:bodyPr/>
        <a:lstStyle/>
        <a:p>
          <a:endParaRPr lang="en-US"/>
        </a:p>
      </dgm:t>
    </dgm:pt>
    <dgm:pt modelId="{6872E2C4-EB73-455B-A190-3336FE0DF87D}" type="sibTrans" cxnId="{940C3FAB-0F7D-4385-A850-8F3D7CDEDE83}">
      <dgm:prSet/>
      <dgm:spPr/>
      <dgm:t>
        <a:bodyPr/>
        <a:lstStyle/>
        <a:p>
          <a:endParaRPr lang="en-US"/>
        </a:p>
      </dgm:t>
    </dgm:pt>
    <dgm:pt modelId="{0A49B679-8D5D-48C8-A2EE-270A3153CA6C}">
      <dgm:prSet phldrT="[Text]"/>
      <dgm:spPr/>
      <dgm:t>
        <a:bodyPr/>
        <a:lstStyle/>
        <a:p>
          <a:r>
            <a:rPr lang="en-US" dirty="0"/>
            <a:t>Click “ Onboarding</a:t>
          </a:r>
        </a:p>
        <a:p>
          <a:r>
            <a:rPr lang="en-US" dirty="0"/>
            <a:t>Program “</a:t>
          </a:r>
        </a:p>
      </dgm:t>
    </dgm:pt>
    <dgm:pt modelId="{4C9C777C-6A7F-4B63-BE9D-B31E171CE43B}" type="parTrans" cxnId="{46F08624-B72C-45C6-A9E6-7FEDB4AC28D0}">
      <dgm:prSet/>
      <dgm:spPr/>
      <dgm:t>
        <a:bodyPr/>
        <a:lstStyle/>
        <a:p>
          <a:endParaRPr lang="en-US"/>
        </a:p>
      </dgm:t>
    </dgm:pt>
    <dgm:pt modelId="{4BC70085-80AE-4C2B-A2C9-BD9475A0D4EA}" type="sibTrans" cxnId="{46F08624-B72C-45C6-A9E6-7FEDB4AC28D0}">
      <dgm:prSet/>
      <dgm:spPr/>
      <dgm:t>
        <a:bodyPr/>
        <a:lstStyle/>
        <a:p>
          <a:endParaRPr lang="en-US"/>
        </a:p>
      </dgm:t>
    </dgm:pt>
    <dgm:pt modelId="{B93E0FDC-4785-4032-8589-97B9FB59BE25}" type="pres">
      <dgm:prSet presAssocID="{78AC5233-2545-443F-84F9-03B0A76293A2}" presName="Name0" presStyleCnt="0">
        <dgm:presLayoutVars>
          <dgm:dir/>
          <dgm:animLvl val="lvl"/>
          <dgm:resizeHandles val="exact"/>
        </dgm:presLayoutVars>
      </dgm:prSet>
      <dgm:spPr/>
    </dgm:pt>
    <dgm:pt modelId="{C9837743-0A14-4CB0-8511-9704909066E3}" type="pres">
      <dgm:prSet presAssocID="{78AC5233-2545-443F-84F9-03B0A76293A2}" presName="dummy" presStyleCnt="0"/>
      <dgm:spPr/>
    </dgm:pt>
    <dgm:pt modelId="{BB078F78-47A4-4D06-BB64-D90561821DC7}" type="pres">
      <dgm:prSet presAssocID="{78AC5233-2545-443F-84F9-03B0A76293A2}" presName="linH" presStyleCnt="0"/>
      <dgm:spPr/>
    </dgm:pt>
    <dgm:pt modelId="{2A6F206F-7121-404B-9941-FAEEF953CF97}" type="pres">
      <dgm:prSet presAssocID="{78AC5233-2545-443F-84F9-03B0A76293A2}" presName="padding1" presStyleCnt="0"/>
      <dgm:spPr/>
    </dgm:pt>
    <dgm:pt modelId="{F8866234-676C-452F-B363-85F70FD50C33}" type="pres">
      <dgm:prSet presAssocID="{7AD3D92E-5596-4907-8B42-4F4736D3A290}" presName="linV" presStyleCnt="0"/>
      <dgm:spPr/>
    </dgm:pt>
    <dgm:pt modelId="{9A3767AC-C088-4D4E-8998-99805DC0FBC1}" type="pres">
      <dgm:prSet presAssocID="{7AD3D92E-5596-4907-8B42-4F4736D3A290}" presName="spVertical1" presStyleCnt="0"/>
      <dgm:spPr/>
    </dgm:pt>
    <dgm:pt modelId="{E66E0145-CD27-4DEE-933F-78831D5729CB}" type="pres">
      <dgm:prSet presAssocID="{7AD3D92E-5596-4907-8B42-4F4736D3A290}" presName="parTx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F439BEF7-46A3-464F-AA61-5C1B8DA78601}" type="pres">
      <dgm:prSet presAssocID="{7AD3D92E-5596-4907-8B42-4F4736D3A290}" presName="spVertical2" presStyleCnt="0"/>
      <dgm:spPr/>
    </dgm:pt>
    <dgm:pt modelId="{D7777DB4-D1D2-497E-B9EE-84C58B93048D}" type="pres">
      <dgm:prSet presAssocID="{7AD3D92E-5596-4907-8B42-4F4736D3A290}" presName="spVertical3" presStyleCnt="0"/>
      <dgm:spPr/>
    </dgm:pt>
    <dgm:pt modelId="{B5085461-C9D1-47EA-8F70-E2F61DA5FB89}" type="pres">
      <dgm:prSet presAssocID="{6872E2C4-EB73-455B-A190-3336FE0DF87D}" presName="space" presStyleCnt="0"/>
      <dgm:spPr/>
    </dgm:pt>
    <dgm:pt modelId="{97A34180-5871-4EBC-88ED-A9AB9292F032}" type="pres">
      <dgm:prSet presAssocID="{0A49B679-8D5D-48C8-A2EE-270A3153CA6C}" presName="linV" presStyleCnt="0"/>
      <dgm:spPr/>
    </dgm:pt>
    <dgm:pt modelId="{6F4615BE-7D24-4B96-944E-4F4AD7AF8080}" type="pres">
      <dgm:prSet presAssocID="{0A49B679-8D5D-48C8-A2EE-270A3153CA6C}" presName="spVertical1" presStyleCnt="0"/>
      <dgm:spPr/>
    </dgm:pt>
    <dgm:pt modelId="{B9AC1115-37D6-4DF5-8004-0D483BE1AEB5}" type="pres">
      <dgm:prSet presAssocID="{0A49B679-8D5D-48C8-A2EE-270A3153CA6C}" presName="parTx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9A025A3-7710-4A26-AD84-982A0513EE8C}" type="pres">
      <dgm:prSet presAssocID="{0A49B679-8D5D-48C8-A2EE-270A3153CA6C}" presName="spVertical2" presStyleCnt="0"/>
      <dgm:spPr/>
    </dgm:pt>
    <dgm:pt modelId="{BE4696E1-B596-41A0-8030-0C2CA11F69BB}" type="pres">
      <dgm:prSet presAssocID="{0A49B679-8D5D-48C8-A2EE-270A3153CA6C}" presName="spVertical3" presStyleCnt="0"/>
      <dgm:spPr/>
    </dgm:pt>
    <dgm:pt modelId="{7F04E764-1B8E-4441-9D73-DD5CF8314302}" type="pres">
      <dgm:prSet presAssocID="{78AC5233-2545-443F-84F9-03B0A76293A2}" presName="padding2" presStyleCnt="0"/>
      <dgm:spPr/>
    </dgm:pt>
    <dgm:pt modelId="{90619C22-0868-4915-9A9E-F699B2A9D737}" type="pres">
      <dgm:prSet presAssocID="{78AC5233-2545-443F-84F9-03B0A76293A2}" presName="negArrow" presStyleCnt="0"/>
      <dgm:spPr/>
    </dgm:pt>
    <dgm:pt modelId="{9337827A-9CAB-49EF-BCFB-DA7D64FD7402}" type="pres">
      <dgm:prSet presAssocID="{78AC5233-2545-443F-84F9-03B0A76293A2}" presName="backgroundArrow" presStyleLbl="node1" presStyleIdx="0" presStyleCnt="1"/>
      <dgm:spPr/>
    </dgm:pt>
  </dgm:ptLst>
  <dgm:cxnLst>
    <dgm:cxn modelId="{46F08624-B72C-45C6-A9E6-7FEDB4AC28D0}" srcId="{78AC5233-2545-443F-84F9-03B0A76293A2}" destId="{0A49B679-8D5D-48C8-A2EE-270A3153CA6C}" srcOrd="1" destOrd="0" parTransId="{4C9C777C-6A7F-4B63-BE9D-B31E171CE43B}" sibTransId="{4BC70085-80AE-4C2B-A2C9-BD9475A0D4EA}"/>
    <dgm:cxn modelId="{14FD9C34-C830-47D7-BC4E-7808931DD83D}" type="presOf" srcId="{7AD3D92E-5596-4907-8B42-4F4736D3A290}" destId="{E66E0145-CD27-4DEE-933F-78831D5729CB}" srcOrd="0" destOrd="0" presId="urn:microsoft.com/office/officeart/2005/8/layout/hProcess3"/>
    <dgm:cxn modelId="{6420393F-8165-4BCD-848F-679A8A526A69}" type="presOf" srcId="{0A49B679-8D5D-48C8-A2EE-270A3153CA6C}" destId="{B9AC1115-37D6-4DF5-8004-0D483BE1AEB5}" srcOrd="0" destOrd="0" presId="urn:microsoft.com/office/officeart/2005/8/layout/hProcess3"/>
    <dgm:cxn modelId="{C814E75E-1D9D-4D48-AAFE-3E487FA3DC5F}" type="presOf" srcId="{78AC5233-2545-443F-84F9-03B0A76293A2}" destId="{B93E0FDC-4785-4032-8589-97B9FB59BE25}" srcOrd="0" destOrd="0" presId="urn:microsoft.com/office/officeart/2005/8/layout/hProcess3"/>
    <dgm:cxn modelId="{940C3FAB-0F7D-4385-A850-8F3D7CDEDE83}" srcId="{78AC5233-2545-443F-84F9-03B0A76293A2}" destId="{7AD3D92E-5596-4907-8B42-4F4736D3A290}" srcOrd="0" destOrd="0" parTransId="{D4061715-8FF8-46E9-A99D-8499B06DA78A}" sibTransId="{6872E2C4-EB73-455B-A190-3336FE0DF87D}"/>
    <dgm:cxn modelId="{7A863CD3-CF28-4FAF-BC36-0C304CBC5614}" type="presParOf" srcId="{B93E0FDC-4785-4032-8589-97B9FB59BE25}" destId="{C9837743-0A14-4CB0-8511-9704909066E3}" srcOrd="0" destOrd="0" presId="urn:microsoft.com/office/officeart/2005/8/layout/hProcess3"/>
    <dgm:cxn modelId="{37D94FAC-BB19-462F-946F-6D05B38CE844}" type="presParOf" srcId="{B93E0FDC-4785-4032-8589-97B9FB59BE25}" destId="{BB078F78-47A4-4D06-BB64-D90561821DC7}" srcOrd="1" destOrd="0" presId="urn:microsoft.com/office/officeart/2005/8/layout/hProcess3"/>
    <dgm:cxn modelId="{4C37A4BA-7EFD-4C50-8E97-14F0540EDEEF}" type="presParOf" srcId="{BB078F78-47A4-4D06-BB64-D90561821DC7}" destId="{2A6F206F-7121-404B-9941-FAEEF953CF97}" srcOrd="0" destOrd="0" presId="urn:microsoft.com/office/officeart/2005/8/layout/hProcess3"/>
    <dgm:cxn modelId="{36CF53C7-36AA-46B7-A3F5-D003627FCAD3}" type="presParOf" srcId="{BB078F78-47A4-4D06-BB64-D90561821DC7}" destId="{F8866234-676C-452F-B363-85F70FD50C33}" srcOrd="1" destOrd="0" presId="urn:microsoft.com/office/officeart/2005/8/layout/hProcess3"/>
    <dgm:cxn modelId="{382B30AF-FD81-4F43-ACD4-961C81233CDF}" type="presParOf" srcId="{F8866234-676C-452F-B363-85F70FD50C33}" destId="{9A3767AC-C088-4D4E-8998-99805DC0FBC1}" srcOrd="0" destOrd="0" presId="urn:microsoft.com/office/officeart/2005/8/layout/hProcess3"/>
    <dgm:cxn modelId="{5EB7EF8E-0469-4063-A108-EB2520EA4696}" type="presParOf" srcId="{F8866234-676C-452F-B363-85F70FD50C33}" destId="{E66E0145-CD27-4DEE-933F-78831D5729CB}" srcOrd="1" destOrd="0" presId="urn:microsoft.com/office/officeart/2005/8/layout/hProcess3"/>
    <dgm:cxn modelId="{E7345EA0-FE46-40D0-AD50-0B0DAC3BC38B}" type="presParOf" srcId="{F8866234-676C-452F-B363-85F70FD50C33}" destId="{F439BEF7-46A3-464F-AA61-5C1B8DA78601}" srcOrd="2" destOrd="0" presId="urn:microsoft.com/office/officeart/2005/8/layout/hProcess3"/>
    <dgm:cxn modelId="{A99F591A-DF73-42E6-9997-604C9F065205}" type="presParOf" srcId="{F8866234-676C-452F-B363-85F70FD50C33}" destId="{D7777DB4-D1D2-497E-B9EE-84C58B93048D}" srcOrd="3" destOrd="0" presId="urn:microsoft.com/office/officeart/2005/8/layout/hProcess3"/>
    <dgm:cxn modelId="{63BF0575-77FD-47A6-9BD0-CBCA6728A047}" type="presParOf" srcId="{BB078F78-47A4-4D06-BB64-D90561821DC7}" destId="{B5085461-C9D1-47EA-8F70-E2F61DA5FB89}" srcOrd="2" destOrd="0" presId="urn:microsoft.com/office/officeart/2005/8/layout/hProcess3"/>
    <dgm:cxn modelId="{10A10E0C-A224-4B0E-8C0E-31FC3C5F662E}" type="presParOf" srcId="{BB078F78-47A4-4D06-BB64-D90561821DC7}" destId="{97A34180-5871-4EBC-88ED-A9AB9292F032}" srcOrd="3" destOrd="0" presId="urn:microsoft.com/office/officeart/2005/8/layout/hProcess3"/>
    <dgm:cxn modelId="{E09B181A-458E-4F38-8BFA-6219A307CC80}" type="presParOf" srcId="{97A34180-5871-4EBC-88ED-A9AB9292F032}" destId="{6F4615BE-7D24-4B96-944E-4F4AD7AF8080}" srcOrd="0" destOrd="0" presId="urn:microsoft.com/office/officeart/2005/8/layout/hProcess3"/>
    <dgm:cxn modelId="{870B9F39-1F1D-4324-97AE-5F4DD67952EB}" type="presParOf" srcId="{97A34180-5871-4EBC-88ED-A9AB9292F032}" destId="{B9AC1115-37D6-4DF5-8004-0D483BE1AEB5}" srcOrd="1" destOrd="0" presId="urn:microsoft.com/office/officeart/2005/8/layout/hProcess3"/>
    <dgm:cxn modelId="{2D335FAB-EB07-44A8-82AC-F720F74FE73E}" type="presParOf" srcId="{97A34180-5871-4EBC-88ED-A9AB9292F032}" destId="{49A025A3-7710-4A26-AD84-982A0513EE8C}" srcOrd="2" destOrd="0" presId="urn:microsoft.com/office/officeart/2005/8/layout/hProcess3"/>
    <dgm:cxn modelId="{3375C354-6A00-4D97-AA68-22FA0DB2AD00}" type="presParOf" srcId="{97A34180-5871-4EBC-88ED-A9AB9292F032}" destId="{BE4696E1-B596-41A0-8030-0C2CA11F69BB}" srcOrd="3" destOrd="0" presId="urn:microsoft.com/office/officeart/2005/8/layout/hProcess3"/>
    <dgm:cxn modelId="{5403AE47-DD19-4F39-8B1A-FD8F8D537081}" type="presParOf" srcId="{BB078F78-47A4-4D06-BB64-D90561821DC7}" destId="{7F04E764-1B8E-4441-9D73-DD5CF8314302}" srcOrd="4" destOrd="0" presId="urn:microsoft.com/office/officeart/2005/8/layout/hProcess3"/>
    <dgm:cxn modelId="{505E73BE-F8DC-469B-8911-15FEF8C2F465}" type="presParOf" srcId="{BB078F78-47A4-4D06-BB64-D90561821DC7}" destId="{90619C22-0868-4915-9A9E-F699B2A9D737}" srcOrd="5" destOrd="0" presId="urn:microsoft.com/office/officeart/2005/8/layout/hProcess3"/>
    <dgm:cxn modelId="{3794C48A-6FED-44C1-ACAE-D2F5592806C1}" type="presParOf" srcId="{BB078F78-47A4-4D06-BB64-D90561821DC7}" destId="{9337827A-9CAB-49EF-BCFB-DA7D64FD7402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7827A-9CAB-49EF-BCFB-DA7D64FD7402}">
      <dsp:nvSpPr>
        <dsp:cNvPr id="0" name=""/>
        <dsp:cNvSpPr/>
      </dsp:nvSpPr>
      <dsp:spPr>
        <a:xfrm>
          <a:off x="0" y="190499"/>
          <a:ext cx="4572000" cy="18288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C1115-37D6-4DF5-8004-0D483BE1AEB5}">
      <dsp:nvSpPr>
        <dsp:cNvPr id="0" name=""/>
        <dsp:cNvSpPr/>
      </dsp:nvSpPr>
      <dsp:spPr>
        <a:xfrm>
          <a:off x="2411462" y="647699"/>
          <a:ext cx="1703337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Click “ Onboarding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Program “</a:t>
          </a:r>
        </a:p>
      </dsp:txBody>
      <dsp:txXfrm>
        <a:off x="2411462" y="647699"/>
        <a:ext cx="1703337" cy="914400"/>
      </dsp:txXfrm>
    </dsp:sp>
    <dsp:sp modelId="{E66E0145-CD27-4DEE-933F-78831D5729CB}">
      <dsp:nvSpPr>
        <dsp:cNvPr id="0" name=""/>
        <dsp:cNvSpPr/>
      </dsp:nvSpPr>
      <dsp:spPr>
        <a:xfrm>
          <a:off x="367456" y="647699"/>
          <a:ext cx="1703337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“Scroll Down”</a:t>
          </a:r>
        </a:p>
      </dsp:txBody>
      <dsp:txXfrm>
        <a:off x="367456" y="647699"/>
        <a:ext cx="1703337" cy="914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2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3016" y="961085"/>
            <a:ext cx="10665967" cy="2647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1F1F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1F1F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1F1F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42E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9206484" y="3189732"/>
            <a:ext cx="2981960" cy="2981960"/>
          </a:xfrm>
          <a:custGeom>
            <a:avLst/>
            <a:gdLst/>
            <a:ahLst/>
            <a:cxnLst/>
            <a:rect l="l" t="t" r="r" b="b"/>
            <a:pathLst>
              <a:path w="2981959" h="2981960">
                <a:moveTo>
                  <a:pt x="2981833" y="0"/>
                </a:moveTo>
                <a:lnTo>
                  <a:pt x="0" y="2981858"/>
                </a:lnTo>
              </a:path>
              <a:path w="2981959" h="2981960">
                <a:moveTo>
                  <a:pt x="2981579" y="96012"/>
                </a:moveTo>
                <a:lnTo>
                  <a:pt x="1085088" y="199250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0652" y="0"/>
            <a:ext cx="5451348" cy="508101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740652" y="0"/>
            <a:ext cx="5451475" cy="5081270"/>
          </a:xfrm>
          <a:custGeom>
            <a:avLst/>
            <a:gdLst/>
            <a:ahLst/>
            <a:cxnLst/>
            <a:rect l="l" t="t" r="r" b="b"/>
            <a:pathLst>
              <a:path w="5451475" h="5081270">
                <a:moveTo>
                  <a:pt x="0" y="5081016"/>
                </a:moveTo>
                <a:lnTo>
                  <a:pt x="5451348" y="5081016"/>
                </a:lnTo>
                <a:lnTo>
                  <a:pt x="5451348" y="0"/>
                </a:lnTo>
                <a:lnTo>
                  <a:pt x="0" y="0"/>
                </a:lnTo>
                <a:lnTo>
                  <a:pt x="0" y="5081016"/>
                </a:lnTo>
                <a:close/>
              </a:path>
            </a:pathLst>
          </a:custGeom>
          <a:ln w="9525">
            <a:solidFill>
              <a:srgbClr val="8691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42E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9206483" y="2962655"/>
            <a:ext cx="2982595" cy="3209290"/>
          </a:xfrm>
          <a:custGeom>
            <a:avLst/>
            <a:gdLst/>
            <a:ahLst/>
            <a:cxnLst/>
            <a:rect l="l" t="t" r="r" b="b"/>
            <a:pathLst>
              <a:path w="2982595" h="3209290">
                <a:moveTo>
                  <a:pt x="2982468" y="0"/>
                </a:moveTo>
                <a:lnTo>
                  <a:pt x="2069592" y="912749"/>
                </a:lnTo>
              </a:path>
              <a:path w="2982595" h="3209290">
                <a:moveTo>
                  <a:pt x="2981833" y="227076"/>
                </a:moveTo>
                <a:lnTo>
                  <a:pt x="0" y="3208934"/>
                </a:lnTo>
              </a:path>
              <a:path w="2982595" h="3209290">
                <a:moveTo>
                  <a:pt x="2981579" y="323088"/>
                </a:moveTo>
                <a:lnTo>
                  <a:pt x="1085088" y="2219579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0443209" y="3132581"/>
            <a:ext cx="1747520" cy="1821814"/>
          </a:xfrm>
          <a:custGeom>
            <a:avLst/>
            <a:gdLst/>
            <a:ahLst/>
            <a:cxnLst/>
            <a:rect l="l" t="t" r="r" b="b"/>
            <a:pathLst>
              <a:path w="1747520" h="1821814">
                <a:moveTo>
                  <a:pt x="1745742" y="0"/>
                </a:moveTo>
                <a:lnTo>
                  <a:pt x="0" y="1745741"/>
                </a:lnTo>
              </a:path>
              <a:path w="1747520" h="1821814">
                <a:moveTo>
                  <a:pt x="1747012" y="551687"/>
                </a:moveTo>
                <a:lnTo>
                  <a:pt x="477012" y="1821687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3469" y="356997"/>
            <a:ext cx="9005061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1F1F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4159" y="1415541"/>
            <a:ext cx="9123680" cy="3035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klahoma.gov/odot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patterson@odot.or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ODOT-ada-titlevi@odot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016" y="961085"/>
            <a:ext cx="7058659" cy="2647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300" b="1" i="1" spc="-10" dirty="0">
                <a:solidFill>
                  <a:srgbClr val="FFFFFF"/>
                </a:solidFill>
                <a:latin typeface="Georgia"/>
                <a:cs typeface="Georgia"/>
              </a:rPr>
              <a:t>APPLYING</a:t>
            </a:r>
            <a:r>
              <a:rPr sz="4300" b="1" i="1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300" b="1" i="1" spc="-10" dirty="0">
                <a:solidFill>
                  <a:srgbClr val="FFFFFF"/>
                </a:solidFill>
                <a:latin typeface="Georgia"/>
                <a:cs typeface="Georgia"/>
              </a:rPr>
              <a:t>FOR </a:t>
            </a:r>
            <a:r>
              <a:rPr sz="4300" b="1" i="1" spc="-5" dirty="0">
                <a:solidFill>
                  <a:srgbClr val="FFFFFF"/>
                </a:solidFill>
                <a:latin typeface="Georgia"/>
                <a:cs typeface="Georgia"/>
              </a:rPr>
              <a:t> DISADVANTAGE</a:t>
            </a:r>
            <a:r>
              <a:rPr lang="en-US" sz="4300" b="1" i="1" spc="-5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4300" b="1" i="1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300" b="1" i="1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300" b="1" i="1" spc="-10" dirty="0">
                <a:solidFill>
                  <a:srgbClr val="FFFFFF"/>
                </a:solidFill>
                <a:latin typeface="Georgia"/>
                <a:cs typeface="Georgia"/>
              </a:rPr>
              <a:t>BUSINESS ENTERPRISE </a:t>
            </a:r>
            <a:r>
              <a:rPr sz="4300" b="1" i="1" spc="-10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300" b="1" i="1" spc="-10" dirty="0">
                <a:solidFill>
                  <a:srgbClr val="FFFFFF"/>
                </a:solidFill>
                <a:latin typeface="Georgia"/>
                <a:cs typeface="Georgia"/>
              </a:rPr>
              <a:t>CERTIFICATION</a:t>
            </a:r>
            <a:endParaRPr sz="43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016" y="3868369"/>
            <a:ext cx="488759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Georgia"/>
                <a:cs typeface="Georgia"/>
              </a:rPr>
              <a:t>Oklahoma</a:t>
            </a:r>
            <a:r>
              <a:rPr sz="2100" spc="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Georgia"/>
                <a:cs typeface="Georgia"/>
              </a:rPr>
              <a:t>Department</a:t>
            </a:r>
            <a:r>
              <a:rPr sz="21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2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Georgia"/>
                <a:cs typeface="Georgia"/>
              </a:rPr>
              <a:t>Transportation</a:t>
            </a:r>
            <a:endParaRPr sz="2100"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74935" y="5655564"/>
            <a:ext cx="1650492" cy="725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4281-C326-4BD3-AA22-9697E4CA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356997"/>
            <a:ext cx="9677400" cy="615553"/>
          </a:xfrm>
        </p:spPr>
        <p:txBody>
          <a:bodyPr/>
          <a:lstStyle/>
          <a:p>
            <a:r>
              <a:rPr lang="en-US" sz="4000" dirty="0">
                <a:latin typeface="Georgia" panose="02040502050405020303" pitchFamily="18" charset="0"/>
              </a:rPr>
              <a:t>Applying for New DBE  Certification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1B535-8771-46B5-AF42-68E6695C1FDD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7772400" y="1577340"/>
            <a:ext cx="3810000" cy="36933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eorgia" panose="02040502050405020303" pitchFamily="18" charset="0"/>
              </a:rPr>
              <a:t>First Click “ Your Firm is seeking certification”</a:t>
            </a:r>
          </a:p>
          <a:p>
            <a:endParaRPr lang="en-US" sz="2400" b="1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eorgia" panose="02040502050405020303" pitchFamily="18" charset="0"/>
              </a:rPr>
              <a:t>Next “ Click firm is located in Oklahoma” </a:t>
            </a:r>
          </a:p>
          <a:p>
            <a:endParaRPr lang="en-US" sz="2400" b="1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eorgia" panose="02040502050405020303" pitchFamily="18" charset="0"/>
              </a:rPr>
              <a:t> Click “ Submit a New DBE/ACDBE application”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6706A5-1EDA-4B3A-968E-85BE3ACE4A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object 4">
            <a:extLst>
              <a:ext uri="{FF2B5EF4-FFF2-40B4-BE49-F238E27FC236}">
                <a16:creationId xmlns:a16="http://schemas.microsoft.com/office/drawing/2014/main" id="{19185678-B0A0-45A9-8E6E-50FF315EFDA6}"/>
              </a:ext>
            </a:extLst>
          </p:cNvPr>
          <p:cNvGrpSpPr/>
          <p:nvPr/>
        </p:nvGrpSpPr>
        <p:grpSpPr>
          <a:xfrm>
            <a:off x="221260" y="1371600"/>
            <a:ext cx="6560540" cy="5043991"/>
            <a:chOff x="221260" y="285936"/>
            <a:chExt cx="8770620" cy="6129655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02A9FC8E-9C38-4648-A5FC-9254F79DFDC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260" y="286428"/>
              <a:ext cx="8770474" cy="6121189"/>
            </a:xfrm>
            <a:prstGeom prst="rect">
              <a:avLst/>
            </a:prstGeom>
          </p:spPr>
        </p:pic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ABA68A6F-AEE1-4F1A-9B6F-A429FEC72633}"/>
                </a:ext>
              </a:extLst>
            </p:cNvPr>
            <p:cNvSpPr/>
            <p:nvPr/>
          </p:nvSpPr>
          <p:spPr>
            <a:xfrm>
              <a:off x="228094" y="290698"/>
              <a:ext cx="8756650" cy="6120130"/>
            </a:xfrm>
            <a:custGeom>
              <a:avLst/>
              <a:gdLst/>
              <a:ahLst/>
              <a:cxnLst/>
              <a:rect l="l" t="t" r="r" b="b"/>
              <a:pathLst>
                <a:path w="8756650" h="6120130">
                  <a:moveTo>
                    <a:pt x="17269" y="20197"/>
                  </a:moveTo>
                  <a:lnTo>
                    <a:pt x="70212" y="18807"/>
                  </a:lnTo>
                  <a:lnTo>
                    <a:pt x="118581" y="19404"/>
                  </a:lnTo>
                  <a:lnTo>
                    <a:pt x="163319" y="21544"/>
                  </a:lnTo>
                  <a:lnTo>
                    <a:pt x="205371" y="24784"/>
                  </a:lnTo>
                  <a:lnTo>
                    <a:pt x="245680" y="28682"/>
                  </a:lnTo>
                  <a:lnTo>
                    <a:pt x="285189" y="32793"/>
                  </a:lnTo>
                  <a:lnTo>
                    <a:pt x="324842" y="36675"/>
                  </a:lnTo>
                  <a:lnTo>
                    <a:pt x="365583" y="39885"/>
                  </a:lnTo>
                  <a:lnTo>
                    <a:pt x="408355" y="41978"/>
                  </a:lnTo>
                  <a:lnTo>
                    <a:pt x="454102" y="42513"/>
                  </a:lnTo>
                  <a:lnTo>
                    <a:pt x="503767" y="41045"/>
                  </a:lnTo>
                  <a:lnTo>
                    <a:pt x="558294" y="37132"/>
                  </a:lnTo>
                  <a:lnTo>
                    <a:pt x="618626" y="30330"/>
                  </a:lnTo>
                  <a:lnTo>
                    <a:pt x="685708" y="20197"/>
                  </a:lnTo>
                  <a:lnTo>
                    <a:pt x="745979" y="11556"/>
                  </a:lnTo>
                  <a:lnTo>
                    <a:pt x="803135" y="6232"/>
                  </a:lnTo>
                  <a:lnTo>
                    <a:pt x="857471" y="3760"/>
                  </a:lnTo>
                  <a:lnTo>
                    <a:pt x="909282" y="3677"/>
                  </a:lnTo>
                  <a:lnTo>
                    <a:pt x="958862" y="5519"/>
                  </a:lnTo>
                  <a:lnTo>
                    <a:pt x="1006506" y="8823"/>
                  </a:lnTo>
                  <a:lnTo>
                    <a:pt x="1052509" y="13124"/>
                  </a:lnTo>
                  <a:lnTo>
                    <a:pt x="1097166" y="17959"/>
                  </a:lnTo>
                  <a:lnTo>
                    <a:pt x="1140771" y="22863"/>
                  </a:lnTo>
                  <a:lnTo>
                    <a:pt x="1183619" y="27374"/>
                  </a:lnTo>
                  <a:lnTo>
                    <a:pt x="1226005" y="31027"/>
                  </a:lnTo>
                  <a:lnTo>
                    <a:pt x="1268224" y="33359"/>
                  </a:lnTo>
                  <a:lnTo>
                    <a:pt x="1310570" y="33906"/>
                  </a:lnTo>
                  <a:lnTo>
                    <a:pt x="1353338" y="32204"/>
                  </a:lnTo>
                  <a:lnTo>
                    <a:pt x="1396823" y="27789"/>
                  </a:lnTo>
                  <a:lnTo>
                    <a:pt x="1441320" y="20197"/>
                  </a:lnTo>
                  <a:lnTo>
                    <a:pt x="1504755" y="10132"/>
                  </a:lnTo>
                  <a:lnTo>
                    <a:pt x="1563915" y="6182"/>
                  </a:lnTo>
                  <a:lnTo>
                    <a:pt x="1618991" y="6979"/>
                  </a:lnTo>
                  <a:lnTo>
                    <a:pt x="1670171" y="11156"/>
                  </a:lnTo>
                  <a:lnTo>
                    <a:pt x="1717647" y="17346"/>
                  </a:lnTo>
                  <a:lnTo>
                    <a:pt x="1761609" y="24182"/>
                  </a:lnTo>
                  <a:lnTo>
                    <a:pt x="1802246" y="30296"/>
                  </a:lnTo>
                  <a:lnTo>
                    <a:pt x="1839748" y="34322"/>
                  </a:lnTo>
                  <a:lnTo>
                    <a:pt x="1874306" y="34892"/>
                  </a:lnTo>
                  <a:lnTo>
                    <a:pt x="1906110" y="30639"/>
                  </a:lnTo>
                  <a:lnTo>
                    <a:pt x="1935350" y="20197"/>
                  </a:lnTo>
                  <a:lnTo>
                    <a:pt x="1982049" y="4761"/>
                  </a:lnTo>
                  <a:lnTo>
                    <a:pt x="2032382" y="158"/>
                  </a:lnTo>
                  <a:lnTo>
                    <a:pt x="2083967" y="2975"/>
                  </a:lnTo>
                  <a:lnTo>
                    <a:pt x="2134418" y="9800"/>
                  </a:lnTo>
                  <a:lnTo>
                    <a:pt x="2181352" y="17220"/>
                  </a:lnTo>
                  <a:lnTo>
                    <a:pt x="2222386" y="21823"/>
                  </a:lnTo>
                  <a:lnTo>
                    <a:pt x="2255136" y="20197"/>
                  </a:lnTo>
                  <a:lnTo>
                    <a:pt x="2277329" y="18492"/>
                  </a:lnTo>
                  <a:lnTo>
                    <a:pt x="2310320" y="19712"/>
                  </a:lnTo>
                  <a:lnTo>
                    <a:pt x="2352299" y="23072"/>
                  </a:lnTo>
                  <a:lnTo>
                    <a:pt x="2401459" y="27789"/>
                  </a:lnTo>
                  <a:lnTo>
                    <a:pt x="2455991" y="33077"/>
                  </a:lnTo>
                  <a:lnTo>
                    <a:pt x="2514089" y="38152"/>
                  </a:lnTo>
                  <a:lnTo>
                    <a:pt x="2573943" y="42229"/>
                  </a:lnTo>
                  <a:lnTo>
                    <a:pt x="2633746" y="44524"/>
                  </a:lnTo>
                  <a:lnTo>
                    <a:pt x="2691690" y="44254"/>
                  </a:lnTo>
                  <a:lnTo>
                    <a:pt x="2745967" y="40632"/>
                  </a:lnTo>
                  <a:lnTo>
                    <a:pt x="2794769" y="32874"/>
                  </a:lnTo>
                  <a:lnTo>
                    <a:pt x="2836288" y="20197"/>
                  </a:lnTo>
                  <a:lnTo>
                    <a:pt x="2869600" y="9374"/>
                  </a:lnTo>
                  <a:lnTo>
                    <a:pt x="2905517" y="2862"/>
                  </a:lnTo>
                  <a:lnTo>
                    <a:pt x="2943945" y="0"/>
                  </a:lnTo>
                  <a:lnTo>
                    <a:pt x="2984786" y="125"/>
                  </a:lnTo>
                  <a:lnTo>
                    <a:pt x="3027945" y="2577"/>
                  </a:lnTo>
                  <a:lnTo>
                    <a:pt x="3073325" y="6694"/>
                  </a:lnTo>
                  <a:lnTo>
                    <a:pt x="3120831" y="11815"/>
                  </a:lnTo>
                  <a:lnTo>
                    <a:pt x="3170367" y="17278"/>
                  </a:lnTo>
                  <a:lnTo>
                    <a:pt x="3221835" y="22421"/>
                  </a:lnTo>
                  <a:lnTo>
                    <a:pt x="3275141" y="26584"/>
                  </a:lnTo>
                  <a:lnTo>
                    <a:pt x="3330188" y="29104"/>
                  </a:lnTo>
                  <a:lnTo>
                    <a:pt x="3386881" y="29321"/>
                  </a:lnTo>
                  <a:lnTo>
                    <a:pt x="3445122" y="26572"/>
                  </a:lnTo>
                  <a:lnTo>
                    <a:pt x="3504816" y="20197"/>
                  </a:lnTo>
                  <a:lnTo>
                    <a:pt x="3578633" y="11148"/>
                  </a:lnTo>
                  <a:lnTo>
                    <a:pt x="3633426" y="6859"/>
                  </a:lnTo>
                  <a:lnTo>
                    <a:pt x="3672843" y="6299"/>
                  </a:lnTo>
                  <a:lnTo>
                    <a:pt x="3700528" y="8438"/>
                  </a:lnTo>
                  <a:lnTo>
                    <a:pt x="3720128" y="12244"/>
                  </a:lnTo>
                  <a:lnTo>
                    <a:pt x="3735290" y="16686"/>
                  </a:lnTo>
                  <a:lnTo>
                    <a:pt x="3749660" y="20733"/>
                  </a:lnTo>
                  <a:lnTo>
                    <a:pt x="3766883" y="23355"/>
                  </a:lnTo>
                  <a:lnTo>
                    <a:pt x="3790606" y="23520"/>
                  </a:lnTo>
                  <a:lnTo>
                    <a:pt x="3824475" y="20197"/>
                  </a:lnTo>
                  <a:lnTo>
                    <a:pt x="3858904" y="16707"/>
                  </a:lnTo>
                  <a:lnTo>
                    <a:pt x="3899756" y="14444"/>
                  </a:lnTo>
                  <a:lnTo>
                    <a:pt x="3946053" y="13231"/>
                  </a:lnTo>
                  <a:lnTo>
                    <a:pt x="3996813" y="12893"/>
                  </a:lnTo>
                  <a:lnTo>
                    <a:pt x="4051058" y="13253"/>
                  </a:lnTo>
                  <a:lnTo>
                    <a:pt x="4107808" y="14137"/>
                  </a:lnTo>
                  <a:lnTo>
                    <a:pt x="4166082" y="15368"/>
                  </a:lnTo>
                  <a:lnTo>
                    <a:pt x="4224901" y="16770"/>
                  </a:lnTo>
                  <a:lnTo>
                    <a:pt x="4283285" y="18168"/>
                  </a:lnTo>
                  <a:lnTo>
                    <a:pt x="4340254" y="19385"/>
                  </a:lnTo>
                  <a:lnTo>
                    <a:pt x="4394829" y="20247"/>
                  </a:lnTo>
                  <a:lnTo>
                    <a:pt x="4446030" y="20576"/>
                  </a:lnTo>
                  <a:lnTo>
                    <a:pt x="4492876" y="20197"/>
                  </a:lnTo>
                  <a:lnTo>
                    <a:pt x="4559153" y="20348"/>
                  </a:lnTo>
                  <a:lnTo>
                    <a:pt x="4615588" y="22644"/>
                  </a:lnTo>
                  <a:lnTo>
                    <a:pt x="4664900" y="25990"/>
                  </a:lnTo>
                  <a:lnTo>
                    <a:pt x="4709808" y="29293"/>
                  </a:lnTo>
                  <a:lnTo>
                    <a:pt x="4753031" y="31460"/>
                  </a:lnTo>
                  <a:lnTo>
                    <a:pt x="4797289" y="31395"/>
                  </a:lnTo>
                  <a:lnTo>
                    <a:pt x="4845300" y="28005"/>
                  </a:lnTo>
                  <a:lnTo>
                    <a:pt x="4899784" y="20197"/>
                  </a:lnTo>
                  <a:lnTo>
                    <a:pt x="4936358" y="15213"/>
                  </a:lnTo>
                  <a:lnTo>
                    <a:pt x="4974153" y="12734"/>
                  </a:lnTo>
                  <a:lnTo>
                    <a:pt x="5013511" y="12305"/>
                  </a:lnTo>
                  <a:lnTo>
                    <a:pt x="5054773" y="13467"/>
                  </a:lnTo>
                  <a:lnTo>
                    <a:pt x="5098280" y="15764"/>
                  </a:lnTo>
                  <a:lnTo>
                    <a:pt x="5144375" y="18740"/>
                  </a:lnTo>
                  <a:lnTo>
                    <a:pt x="5193399" y="21938"/>
                  </a:lnTo>
                  <a:lnTo>
                    <a:pt x="5245694" y="24900"/>
                  </a:lnTo>
                  <a:lnTo>
                    <a:pt x="5301601" y="27170"/>
                  </a:lnTo>
                  <a:lnTo>
                    <a:pt x="5361462" y="28292"/>
                  </a:lnTo>
                  <a:lnTo>
                    <a:pt x="5425619" y="27808"/>
                  </a:lnTo>
                  <a:lnTo>
                    <a:pt x="5494412" y="25262"/>
                  </a:lnTo>
                  <a:lnTo>
                    <a:pt x="5568185" y="20197"/>
                  </a:lnTo>
                  <a:lnTo>
                    <a:pt x="5636913" y="15762"/>
                  </a:lnTo>
                  <a:lnTo>
                    <a:pt x="5701376" y="14132"/>
                  </a:lnTo>
                  <a:lnTo>
                    <a:pt x="5761832" y="14776"/>
                  </a:lnTo>
                  <a:lnTo>
                    <a:pt x="5818542" y="17164"/>
                  </a:lnTo>
                  <a:lnTo>
                    <a:pt x="5871766" y="20766"/>
                  </a:lnTo>
                  <a:lnTo>
                    <a:pt x="5921762" y="25049"/>
                  </a:lnTo>
                  <a:lnTo>
                    <a:pt x="5968790" y="29484"/>
                  </a:lnTo>
                  <a:lnTo>
                    <a:pt x="6013111" y="33540"/>
                  </a:lnTo>
                  <a:lnTo>
                    <a:pt x="6054984" y="36686"/>
                  </a:lnTo>
                  <a:lnTo>
                    <a:pt x="6094668" y="38392"/>
                  </a:lnTo>
                  <a:lnTo>
                    <a:pt x="6132424" y="38126"/>
                  </a:lnTo>
                  <a:lnTo>
                    <a:pt x="6168510" y="35359"/>
                  </a:lnTo>
                  <a:lnTo>
                    <a:pt x="6203186" y="29560"/>
                  </a:lnTo>
                  <a:lnTo>
                    <a:pt x="6236713" y="20197"/>
                  </a:lnTo>
                  <a:lnTo>
                    <a:pt x="6276706" y="9846"/>
                  </a:lnTo>
                  <a:lnTo>
                    <a:pt x="6319423" y="4569"/>
                  </a:lnTo>
                  <a:lnTo>
                    <a:pt x="6364507" y="3409"/>
                  </a:lnTo>
                  <a:lnTo>
                    <a:pt x="6411601" y="5408"/>
                  </a:lnTo>
                  <a:lnTo>
                    <a:pt x="6460350" y="9609"/>
                  </a:lnTo>
                  <a:lnTo>
                    <a:pt x="6510398" y="15053"/>
                  </a:lnTo>
                  <a:lnTo>
                    <a:pt x="6561387" y="20783"/>
                  </a:lnTo>
                  <a:lnTo>
                    <a:pt x="6612962" y="25841"/>
                  </a:lnTo>
                  <a:lnTo>
                    <a:pt x="6664766" y="29270"/>
                  </a:lnTo>
                  <a:lnTo>
                    <a:pt x="6716444" y="30110"/>
                  </a:lnTo>
                  <a:lnTo>
                    <a:pt x="6767638" y="27405"/>
                  </a:lnTo>
                  <a:lnTo>
                    <a:pt x="6817992" y="20197"/>
                  </a:lnTo>
                  <a:lnTo>
                    <a:pt x="6859669" y="14019"/>
                  </a:lnTo>
                  <a:lnTo>
                    <a:pt x="6904719" y="10810"/>
                  </a:lnTo>
                  <a:lnTo>
                    <a:pt x="6952649" y="10090"/>
                  </a:lnTo>
                  <a:lnTo>
                    <a:pt x="7002969" y="11375"/>
                  </a:lnTo>
                  <a:lnTo>
                    <a:pt x="7055186" y="14186"/>
                  </a:lnTo>
                  <a:lnTo>
                    <a:pt x="7108808" y="18039"/>
                  </a:lnTo>
                  <a:lnTo>
                    <a:pt x="7163343" y="22454"/>
                  </a:lnTo>
                  <a:lnTo>
                    <a:pt x="7218301" y="26949"/>
                  </a:lnTo>
                  <a:lnTo>
                    <a:pt x="7273189" y="31042"/>
                  </a:lnTo>
                  <a:lnTo>
                    <a:pt x="7327516" y="34252"/>
                  </a:lnTo>
                  <a:lnTo>
                    <a:pt x="7380789" y="36097"/>
                  </a:lnTo>
                  <a:lnTo>
                    <a:pt x="7432517" y="36095"/>
                  </a:lnTo>
                  <a:lnTo>
                    <a:pt x="7482209" y="33766"/>
                  </a:lnTo>
                  <a:lnTo>
                    <a:pt x="7529372" y="28627"/>
                  </a:lnTo>
                  <a:lnTo>
                    <a:pt x="7573515" y="20197"/>
                  </a:lnTo>
                  <a:lnTo>
                    <a:pt x="7602354" y="14875"/>
                  </a:lnTo>
                  <a:lnTo>
                    <a:pt x="7635515" y="11563"/>
                  </a:lnTo>
                  <a:lnTo>
                    <a:pt x="7672641" y="10050"/>
                  </a:lnTo>
                  <a:lnTo>
                    <a:pt x="7713376" y="10125"/>
                  </a:lnTo>
                  <a:lnTo>
                    <a:pt x="7757362" y="11578"/>
                  </a:lnTo>
                  <a:lnTo>
                    <a:pt x="7804242" y="14196"/>
                  </a:lnTo>
                  <a:lnTo>
                    <a:pt x="7853660" y="17770"/>
                  </a:lnTo>
                  <a:lnTo>
                    <a:pt x="7905258" y="22088"/>
                  </a:lnTo>
                  <a:lnTo>
                    <a:pt x="7958679" y="26939"/>
                  </a:lnTo>
                  <a:lnTo>
                    <a:pt x="8013567" y="32112"/>
                  </a:lnTo>
                  <a:lnTo>
                    <a:pt x="8069564" y="37396"/>
                  </a:lnTo>
                  <a:lnTo>
                    <a:pt x="8126314" y="42581"/>
                  </a:lnTo>
                  <a:lnTo>
                    <a:pt x="8183460" y="47454"/>
                  </a:lnTo>
                  <a:lnTo>
                    <a:pt x="8240644" y="51806"/>
                  </a:lnTo>
                  <a:lnTo>
                    <a:pt x="8297509" y="55425"/>
                  </a:lnTo>
                  <a:lnTo>
                    <a:pt x="8353699" y="58099"/>
                  </a:lnTo>
                  <a:lnTo>
                    <a:pt x="8408857" y="59619"/>
                  </a:lnTo>
                  <a:lnTo>
                    <a:pt x="8462626" y="59773"/>
                  </a:lnTo>
                  <a:lnTo>
                    <a:pt x="8514648" y="58350"/>
                  </a:lnTo>
                  <a:lnTo>
                    <a:pt x="8564568" y="55140"/>
                  </a:lnTo>
                  <a:lnTo>
                    <a:pt x="8612027" y="49930"/>
                  </a:lnTo>
                  <a:lnTo>
                    <a:pt x="8656668" y="42510"/>
                  </a:lnTo>
                  <a:lnTo>
                    <a:pt x="8698136" y="32670"/>
                  </a:lnTo>
                  <a:lnTo>
                    <a:pt x="8736073" y="20197"/>
                  </a:lnTo>
                  <a:lnTo>
                    <a:pt x="8739975" y="76135"/>
                  </a:lnTo>
                  <a:lnTo>
                    <a:pt x="8740609" y="131679"/>
                  </a:lnTo>
                  <a:lnTo>
                    <a:pt x="8738690" y="186538"/>
                  </a:lnTo>
                  <a:lnTo>
                    <a:pt x="8734930" y="240415"/>
                  </a:lnTo>
                  <a:lnTo>
                    <a:pt x="8730045" y="293018"/>
                  </a:lnTo>
                  <a:lnTo>
                    <a:pt x="8724747" y="344054"/>
                  </a:lnTo>
                  <a:lnTo>
                    <a:pt x="8719750" y="393227"/>
                  </a:lnTo>
                  <a:lnTo>
                    <a:pt x="8715769" y="440245"/>
                  </a:lnTo>
                  <a:lnTo>
                    <a:pt x="8713517" y="484813"/>
                  </a:lnTo>
                  <a:lnTo>
                    <a:pt x="8713707" y="526638"/>
                  </a:lnTo>
                  <a:lnTo>
                    <a:pt x="8717054" y="565427"/>
                  </a:lnTo>
                  <a:lnTo>
                    <a:pt x="8724271" y="600885"/>
                  </a:lnTo>
                  <a:lnTo>
                    <a:pt x="8736073" y="632718"/>
                  </a:lnTo>
                  <a:lnTo>
                    <a:pt x="8747568" y="666075"/>
                  </a:lnTo>
                  <a:lnTo>
                    <a:pt x="8753970" y="705594"/>
                  </a:lnTo>
                  <a:lnTo>
                    <a:pt x="8756144" y="750222"/>
                  </a:lnTo>
                  <a:lnTo>
                    <a:pt x="8754958" y="798902"/>
                  </a:lnTo>
                  <a:lnTo>
                    <a:pt x="8751278" y="850580"/>
                  </a:lnTo>
                  <a:lnTo>
                    <a:pt x="8745971" y="904198"/>
                  </a:lnTo>
                  <a:lnTo>
                    <a:pt x="8739904" y="958703"/>
                  </a:lnTo>
                  <a:lnTo>
                    <a:pt x="8733943" y="1013039"/>
                  </a:lnTo>
                  <a:lnTo>
                    <a:pt x="8728956" y="1066150"/>
                  </a:lnTo>
                  <a:lnTo>
                    <a:pt x="8725808" y="1116981"/>
                  </a:lnTo>
                  <a:lnTo>
                    <a:pt x="8725367" y="1164476"/>
                  </a:lnTo>
                  <a:lnTo>
                    <a:pt x="8728500" y="1207581"/>
                  </a:lnTo>
                  <a:lnTo>
                    <a:pt x="8736073" y="1245239"/>
                  </a:lnTo>
                  <a:lnTo>
                    <a:pt x="8746199" y="1293502"/>
                  </a:lnTo>
                  <a:lnTo>
                    <a:pt x="8748863" y="1339111"/>
                  </a:lnTo>
                  <a:lnTo>
                    <a:pt x="8746176" y="1383156"/>
                  </a:lnTo>
                  <a:lnTo>
                    <a:pt x="8740254" y="1426728"/>
                  </a:lnTo>
                  <a:lnTo>
                    <a:pt x="8733209" y="1470917"/>
                  </a:lnTo>
                  <a:lnTo>
                    <a:pt x="8727155" y="1516812"/>
                  </a:lnTo>
                  <a:lnTo>
                    <a:pt x="8724205" y="1565505"/>
                  </a:lnTo>
                  <a:lnTo>
                    <a:pt x="8726473" y="1618084"/>
                  </a:lnTo>
                  <a:lnTo>
                    <a:pt x="8736073" y="1675642"/>
                  </a:lnTo>
                  <a:lnTo>
                    <a:pt x="8743423" y="1717527"/>
                  </a:lnTo>
                  <a:lnTo>
                    <a:pt x="8746656" y="1759602"/>
                  </a:lnTo>
                  <a:lnTo>
                    <a:pt x="8746561" y="1802053"/>
                  </a:lnTo>
                  <a:lnTo>
                    <a:pt x="8743927" y="1845067"/>
                  </a:lnTo>
                  <a:lnTo>
                    <a:pt x="8739541" y="1888828"/>
                  </a:lnTo>
                  <a:lnTo>
                    <a:pt x="8734194" y="1933524"/>
                  </a:lnTo>
                  <a:lnTo>
                    <a:pt x="8728673" y="1979340"/>
                  </a:lnTo>
                  <a:lnTo>
                    <a:pt x="8723767" y="2026461"/>
                  </a:lnTo>
                  <a:lnTo>
                    <a:pt x="8720265" y="2075074"/>
                  </a:lnTo>
                  <a:lnTo>
                    <a:pt x="8718956" y="2125365"/>
                  </a:lnTo>
                  <a:lnTo>
                    <a:pt x="8720629" y="2177520"/>
                  </a:lnTo>
                  <a:lnTo>
                    <a:pt x="8726071" y="2231724"/>
                  </a:lnTo>
                  <a:lnTo>
                    <a:pt x="8736073" y="2288163"/>
                  </a:lnTo>
                  <a:lnTo>
                    <a:pt x="8750825" y="2372469"/>
                  </a:lnTo>
                  <a:lnTo>
                    <a:pt x="8756075" y="2440067"/>
                  </a:lnTo>
                  <a:lnTo>
                    <a:pt x="8754468" y="2493872"/>
                  </a:lnTo>
                  <a:lnTo>
                    <a:pt x="8748646" y="2536797"/>
                  </a:lnTo>
                  <a:lnTo>
                    <a:pt x="8741252" y="2571757"/>
                  </a:lnTo>
                  <a:lnTo>
                    <a:pt x="8734930" y="2601666"/>
                  </a:lnTo>
                  <a:lnTo>
                    <a:pt x="8732322" y="2629438"/>
                  </a:lnTo>
                  <a:lnTo>
                    <a:pt x="8736073" y="2657987"/>
                  </a:lnTo>
                  <a:lnTo>
                    <a:pt x="8740726" y="2688033"/>
                  </a:lnTo>
                  <a:lnTo>
                    <a:pt x="8742620" y="2728777"/>
                  </a:lnTo>
                  <a:lnTo>
                    <a:pt x="8742402" y="2777796"/>
                  </a:lnTo>
                  <a:lnTo>
                    <a:pt x="8740718" y="2832668"/>
                  </a:lnTo>
                  <a:lnTo>
                    <a:pt x="8738216" y="2890968"/>
                  </a:lnTo>
                  <a:lnTo>
                    <a:pt x="8735543" y="2950275"/>
                  </a:lnTo>
                  <a:lnTo>
                    <a:pt x="8733345" y="3008164"/>
                  </a:lnTo>
                  <a:lnTo>
                    <a:pt x="8732269" y="3062213"/>
                  </a:lnTo>
                  <a:lnTo>
                    <a:pt x="8732963" y="3109998"/>
                  </a:lnTo>
                  <a:lnTo>
                    <a:pt x="8736073" y="3149096"/>
                  </a:lnTo>
                  <a:lnTo>
                    <a:pt x="8738658" y="3179995"/>
                  </a:lnTo>
                  <a:lnTo>
                    <a:pt x="8739177" y="3215908"/>
                  </a:lnTo>
                  <a:lnTo>
                    <a:pt x="8738109" y="3256429"/>
                  </a:lnTo>
                  <a:lnTo>
                    <a:pt x="8735932" y="3301153"/>
                  </a:lnTo>
                  <a:lnTo>
                    <a:pt x="8733125" y="3349674"/>
                  </a:lnTo>
                  <a:lnTo>
                    <a:pt x="8730167" y="3401588"/>
                  </a:lnTo>
                  <a:lnTo>
                    <a:pt x="8727538" y="3456489"/>
                  </a:lnTo>
                  <a:lnTo>
                    <a:pt x="8725715" y="3513972"/>
                  </a:lnTo>
                  <a:lnTo>
                    <a:pt x="8725179" y="3573631"/>
                  </a:lnTo>
                  <a:lnTo>
                    <a:pt x="8726407" y="3635062"/>
                  </a:lnTo>
                  <a:lnTo>
                    <a:pt x="8729879" y="3697859"/>
                  </a:lnTo>
                  <a:lnTo>
                    <a:pt x="8736073" y="3761617"/>
                  </a:lnTo>
                  <a:lnTo>
                    <a:pt x="8741506" y="3817471"/>
                  </a:lnTo>
                  <a:lnTo>
                    <a:pt x="8743944" y="3867487"/>
                  </a:lnTo>
                  <a:lnTo>
                    <a:pt x="8743955" y="3912860"/>
                  </a:lnTo>
                  <a:lnTo>
                    <a:pt x="8742110" y="3954784"/>
                  </a:lnTo>
                  <a:lnTo>
                    <a:pt x="8738979" y="3994455"/>
                  </a:lnTo>
                  <a:lnTo>
                    <a:pt x="8735133" y="4033068"/>
                  </a:lnTo>
                  <a:lnTo>
                    <a:pt x="8731142" y="4071819"/>
                  </a:lnTo>
                  <a:lnTo>
                    <a:pt x="8727575" y="4111902"/>
                  </a:lnTo>
                  <a:lnTo>
                    <a:pt x="8725004" y="4154513"/>
                  </a:lnTo>
                  <a:lnTo>
                    <a:pt x="8723998" y="4200847"/>
                  </a:lnTo>
                  <a:lnTo>
                    <a:pt x="8725127" y="4252099"/>
                  </a:lnTo>
                  <a:lnTo>
                    <a:pt x="8728962" y="4309464"/>
                  </a:lnTo>
                  <a:lnTo>
                    <a:pt x="8736073" y="4374138"/>
                  </a:lnTo>
                  <a:lnTo>
                    <a:pt x="8742658" y="4435823"/>
                  </a:lnTo>
                  <a:lnTo>
                    <a:pt x="8746157" y="4493553"/>
                  </a:lnTo>
                  <a:lnTo>
                    <a:pt x="8747088" y="4547794"/>
                  </a:lnTo>
                  <a:lnTo>
                    <a:pt x="8745970" y="4599012"/>
                  </a:lnTo>
                  <a:lnTo>
                    <a:pt x="8743321" y="4647673"/>
                  </a:lnTo>
                  <a:lnTo>
                    <a:pt x="8739658" y="4694241"/>
                  </a:lnTo>
                  <a:lnTo>
                    <a:pt x="8735501" y="4739184"/>
                  </a:lnTo>
                  <a:lnTo>
                    <a:pt x="8731368" y="4782965"/>
                  </a:lnTo>
                  <a:lnTo>
                    <a:pt x="8727775" y="4826052"/>
                  </a:lnTo>
                  <a:lnTo>
                    <a:pt x="8725243" y="4868910"/>
                  </a:lnTo>
                  <a:lnTo>
                    <a:pt x="8724288" y="4912005"/>
                  </a:lnTo>
                  <a:lnTo>
                    <a:pt x="8725429" y="4955802"/>
                  </a:lnTo>
                  <a:lnTo>
                    <a:pt x="8729185" y="5000766"/>
                  </a:lnTo>
                  <a:lnTo>
                    <a:pt x="8736073" y="5047365"/>
                  </a:lnTo>
                  <a:lnTo>
                    <a:pt x="8745259" y="5117173"/>
                  </a:lnTo>
                  <a:lnTo>
                    <a:pt x="8747348" y="5179241"/>
                  </a:lnTo>
                  <a:lnTo>
                    <a:pt x="8744398" y="5234530"/>
                  </a:lnTo>
                  <a:lnTo>
                    <a:pt x="8738467" y="5284001"/>
                  </a:lnTo>
                  <a:lnTo>
                    <a:pt x="8731610" y="5328617"/>
                  </a:lnTo>
                  <a:lnTo>
                    <a:pt x="8725885" y="5369339"/>
                  </a:lnTo>
                  <a:lnTo>
                    <a:pt x="8723349" y="5407128"/>
                  </a:lnTo>
                  <a:lnTo>
                    <a:pt x="8726059" y="5442947"/>
                  </a:lnTo>
                  <a:lnTo>
                    <a:pt x="8736073" y="5477755"/>
                  </a:lnTo>
                  <a:lnTo>
                    <a:pt x="8743575" y="5506161"/>
                  </a:lnTo>
                  <a:lnTo>
                    <a:pt x="8746767" y="5542547"/>
                  </a:lnTo>
                  <a:lnTo>
                    <a:pt x="8746483" y="5585587"/>
                  </a:lnTo>
                  <a:lnTo>
                    <a:pt x="8743558" y="5633955"/>
                  </a:lnTo>
                  <a:lnTo>
                    <a:pt x="8738827" y="5686326"/>
                  </a:lnTo>
                  <a:lnTo>
                    <a:pt x="8733123" y="5741374"/>
                  </a:lnTo>
                  <a:lnTo>
                    <a:pt x="8727282" y="5797772"/>
                  </a:lnTo>
                  <a:lnTo>
                    <a:pt x="8722137" y="5854196"/>
                  </a:lnTo>
                  <a:lnTo>
                    <a:pt x="8718524" y="5909319"/>
                  </a:lnTo>
                  <a:lnTo>
                    <a:pt x="8717276" y="5961816"/>
                  </a:lnTo>
                  <a:lnTo>
                    <a:pt x="8719229" y="6010360"/>
                  </a:lnTo>
                  <a:lnTo>
                    <a:pt x="8725216" y="6053627"/>
                  </a:lnTo>
                  <a:lnTo>
                    <a:pt x="8736073" y="6090289"/>
                  </a:lnTo>
                  <a:lnTo>
                    <a:pt x="8697131" y="6096634"/>
                  </a:lnTo>
                  <a:lnTo>
                    <a:pt x="8655947" y="6098845"/>
                  </a:lnTo>
                  <a:lnTo>
                    <a:pt x="8612742" y="6097711"/>
                  </a:lnTo>
                  <a:lnTo>
                    <a:pt x="8567739" y="6094021"/>
                  </a:lnTo>
                  <a:lnTo>
                    <a:pt x="8521160" y="6088566"/>
                  </a:lnTo>
                  <a:lnTo>
                    <a:pt x="8473226" y="6082134"/>
                  </a:lnTo>
                  <a:lnTo>
                    <a:pt x="8424161" y="6075516"/>
                  </a:lnTo>
                  <a:lnTo>
                    <a:pt x="8374186" y="6069500"/>
                  </a:lnTo>
                  <a:lnTo>
                    <a:pt x="8323523" y="6064878"/>
                  </a:lnTo>
                  <a:lnTo>
                    <a:pt x="8272395" y="6062437"/>
                  </a:lnTo>
                  <a:lnTo>
                    <a:pt x="8221024" y="6062968"/>
                  </a:lnTo>
                  <a:lnTo>
                    <a:pt x="8169631" y="6067261"/>
                  </a:lnTo>
                  <a:lnTo>
                    <a:pt x="8118440" y="6076105"/>
                  </a:lnTo>
                  <a:lnTo>
                    <a:pt x="8067672" y="6090289"/>
                  </a:lnTo>
                  <a:lnTo>
                    <a:pt x="8003571" y="6108928"/>
                  </a:lnTo>
                  <a:lnTo>
                    <a:pt x="7951092" y="6118217"/>
                  </a:lnTo>
                  <a:lnTo>
                    <a:pt x="7907827" y="6120109"/>
                  </a:lnTo>
                  <a:lnTo>
                    <a:pt x="7871368" y="6116558"/>
                  </a:lnTo>
                  <a:lnTo>
                    <a:pt x="7839310" y="6109515"/>
                  </a:lnTo>
                  <a:lnTo>
                    <a:pt x="7809244" y="6100934"/>
                  </a:lnTo>
                  <a:lnTo>
                    <a:pt x="7778764" y="6092768"/>
                  </a:lnTo>
                  <a:lnTo>
                    <a:pt x="7745462" y="6086970"/>
                  </a:lnTo>
                  <a:lnTo>
                    <a:pt x="7706931" y="6085493"/>
                  </a:lnTo>
                  <a:lnTo>
                    <a:pt x="7660764" y="6090289"/>
                  </a:lnTo>
                  <a:lnTo>
                    <a:pt x="7619193" y="6095195"/>
                  </a:lnTo>
                  <a:lnTo>
                    <a:pt x="7573182" y="6097104"/>
                  </a:lnTo>
                  <a:lnTo>
                    <a:pt x="7523495" y="6096610"/>
                  </a:lnTo>
                  <a:lnTo>
                    <a:pt x="7470895" y="6094308"/>
                  </a:lnTo>
                  <a:lnTo>
                    <a:pt x="7416145" y="6090791"/>
                  </a:lnTo>
                  <a:lnTo>
                    <a:pt x="7360009" y="6086655"/>
                  </a:lnTo>
                  <a:lnTo>
                    <a:pt x="7303249" y="6082494"/>
                  </a:lnTo>
                  <a:lnTo>
                    <a:pt x="7246631" y="6078902"/>
                  </a:lnTo>
                  <a:lnTo>
                    <a:pt x="7190916" y="6076474"/>
                  </a:lnTo>
                  <a:lnTo>
                    <a:pt x="7136868" y="6075805"/>
                  </a:lnTo>
                  <a:lnTo>
                    <a:pt x="7085251" y="6077487"/>
                  </a:lnTo>
                  <a:lnTo>
                    <a:pt x="7036828" y="6082117"/>
                  </a:lnTo>
                  <a:lnTo>
                    <a:pt x="6992363" y="6090289"/>
                  </a:lnTo>
                  <a:lnTo>
                    <a:pt x="6921991" y="6102551"/>
                  </a:lnTo>
                  <a:lnTo>
                    <a:pt x="6865561" y="6104258"/>
                  </a:lnTo>
                  <a:lnTo>
                    <a:pt x="6819647" y="6099292"/>
                  </a:lnTo>
                  <a:lnTo>
                    <a:pt x="6780819" y="6091531"/>
                  </a:lnTo>
                  <a:lnTo>
                    <a:pt x="6745650" y="6084857"/>
                  </a:lnTo>
                  <a:lnTo>
                    <a:pt x="6710712" y="6083150"/>
                  </a:lnTo>
                  <a:lnTo>
                    <a:pt x="6672577" y="6090289"/>
                  </a:lnTo>
                  <a:lnTo>
                    <a:pt x="6644165" y="6096065"/>
                  </a:lnTo>
                  <a:lnTo>
                    <a:pt x="6607480" y="6098795"/>
                  </a:lnTo>
                  <a:lnTo>
                    <a:pt x="6563912" y="6099078"/>
                  </a:lnTo>
                  <a:lnTo>
                    <a:pt x="6514852" y="6097511"/>
                  </a:lnTo>
                  <a:lnTo>
                    <a:pt x="6461689" y="6094695"/>
                  </a:lnTo>
                  <a:lnTo>
                    <a:pt x="6405813" y="6091227"/>
                  </a:lnTo>
                  <a:lnTo>
                    <a:pt x="6348615" y="6087708"/>
                  </a:lnTo>
                  <a:lnTo>
                    <a:pt x="6291483" y="6084735"/>
                  </a:lnTo>
                  <a:lnTo>
                    <a:pt x="6235808" y="6082908"/>
                  </a:lnTo>
                  <a:lnTo>
                    <a:pt x="6182980" y="6082825"/>
                  </a:lnTo>
                  <a:lnTo>
                    <a:pt x="6134389" y="6085086"/>
                  </a:lnTo>
                  <a:lnTo>
                    <a:pt x="6091425" y="6090289"/>
                  </a:lnTo>
                  <a:lnTo>
                    <a:pt x="6052915" y="6095487"/>
                  </a:lnTo>
                  <a:lnTo>
                    <a:pt x="6010951" y="6098612"/>
                  </a:lnTo>
                  <a:lnTo>
                    <a:pt x="5965886" y="6099992"/>
                  </a:lnTo>
                  <a:lnTo>
                    <a:pt x="5918078" y="6099956"/>
                  </a:lnTo>
                  <a:lnTo>
                    <a:pt x="5867879" y="6098835"/>
                  </a:lnTo>
                  <a:lnTo>
                    <a:pt x="5815647" y="6096957"/>
                  </a:lnTo>
                  <a:lnTo>
                    <a:pt x="5761736" y="6094652"/>
                  </a:lnTo>
                  <a:lnTo>
                    <a:pt x="5706501" y="6092249"/>
                  </a:lnTo>
                  <a:lnTo>
                    <a:pt x="5650297" y="6090077"/>
                  </a:lnTo>
                  <a:lnTo>
                    <a:pt x="5593479" y="6088465"/>
                  </a:lnTo>
                  <a:lnTo>
                    <a:pt x="5536403" y="6087744"/>
                  </a:lnTo>
                  <a:lnTo>
                    <a:pt x="5479424" y="6088242"/>
                  </a:lnTo>
                  <a:lnTo>
                    <a:pt x="5422897" y="6090289"/>
                  </a:lnTo>
                  <a:lnTo>
                    <a:pt x="5367306" y="6092075"/>
                  </a:lnTo>
                  <a:lnTo>
                    <a:pt x="5312775" y="6091878"/>
                  </a:lnTo>
                  <a:lnTo>
                    <a:pt x="5259204" y="6090158"/>
                  </a:lnTo>
                  <a:lnTo>
                    <a:pt x="5206495" y="6087375"/>
                  </a:lnTo>
                  <a:lnTo>
                    <a:pt x="5154547" y="6083987"/>
                  </a:lnTo>
                  <a:lnTo>
                    <a:pt x="5103263" y="6080455"/>
                  </a:lnTo>
                  <a:lnTo>
                    <a:pt x="5052542" y="6077238"/>
                  </a:lnTo>
                  <a:lnTo>
                    <a:pt x="5002285" y="6074795"/>
                  </a:lnTo>
                  <a:lnTo>
                    <a:pt x="4952393" y="6073587"/>
                  </a:lnTo>
                  <a:lnTo>
                    <a:pt x="4902768" y="6074073"/>
                  </a:lnTo>
                  <a:lnTo>
                    <a:pt x="4853309" y="6076712"/>
                  </a:lnTo>
                  <a:lnTo>
                    <a:pt x="4803918" y="6081964"/>
                  </a:lnTo>
                  <a:lnTo>
                    <a:pt x="4754496" y="6090289"/>
                  </a:lnTo>
                  <a:lnTo>
                    <a:pt x="4699560" y="6099114"/>
                  </a:lnTo>
                  <a:lnTo>
                    <a:pt x="4650764" y="6102692"/>
                  </a:lnTo>
                  <a:lnTo>
                    <a:pt x="4606730" y="6102183"/>
                  </a:lnTo>
                  <a:lnTo>
                    <a:pt x="4566080" y="6098749"/>
                  </a:lnTo>
                  <a:lnTo>
                    <a:pt x="4527435" y="6093550"/>
                  </a:lnTo>
                  <a:lnTo>
                    <a:pt x="4489416" y="6087746"/>
                  </a:lnTo>
                  <a:lnTo>
                    <a:pt x="4450645" y="6082499"/>
                  </a:lnTo>
                  <a:lnTo>
                    <a:pt x="4409743" y="6078969"/>
                  </a:lnTo>
                  <a:lnTo>
                    <a:pt x="4365331" y="6078317"/>
                  </a:lnTo>
                  <a:lnTo>
                    <a:pt x="4316032" y="6081703"/>
                  </a:lnTo>
                  <a:lnTo>
                    <a:pt x="4260466" y="6090289"/>
                  </a:lnTo>
                  <a:lnTo>
                    <a:pt x="4177997" y="6102665"/>
                  </a:lnTo>
                  <a:lnTo>
                    <a:pt x="4114103" y="6105563"/>
                  </a:lnTo>
                  <a:lnTo>
                    <a:pt x="4064996" y="6102196"/>
                  </a:lnTo>
                  <a:lnTo>
                    <a:pt x="4026888" y="6095774"/>
                  </a:lnTo>
                  <a:lnTo>
                    <a:pt x="3995991" y="6089508"/>
                  </a:lnTo>
                  <a:lnTo>
                    <a:pt x="3968518" y="6086609"/>
                  </a:lnTo>
                  <a:lnTo>
                    <a:pt x="3940680" y="6090289"/>
                  </a:lnTo>
                  <a:lnTo>
                    <a:pt x="3914660" y="6094649"/>
                  </a:lnTo>
                  <a:lnTo>
                    <a:pt x="3878706" y="6096788"/>
                  </a:lnTo>
                  <a:lnTo>
                    <a:pt x="3834593" y="6097176"/>
                  </a:lnTo>
                  <a:lnTo>
                    <a:pt x="3784100" y="6096282"/>
                  </a:lnTo>
                  <a:lnTo>
                    <a:pt x="3729003" y="6094575"/>
                  </a:lnTo>
                  <a:lnTo>
                    <a:pt x="3671078" y="6092526"/>
                  </a:lnTo>
                  <a:lnTo>
                    <a:pt x="3612104" y="6090603"/>
                  </a:lnTo>
                  <a:lnTo>
                    <a:pt x="3553856" y="6089276"/>
                  </a:lnTo>
                  <a:lnTo>
                    <a:pt x="3498113" y="6089015"/>
                  </a:lnTo>
                  <a:lnTo>
                    <a:pt x="3446650" y="6090289"/>
                  </a:lnTo>
                  <a:lnTo>
                    <a:pt x="3404372" y="6090894"/>
                  </a:lnTo>
                  <a:lnTo>
                    <a:pt x="3359125" y="6089434"/>
                  </a:lnTo>
                  <a:lnTo>
                    <a:pt x="3311462" y="6086497"/>
                  </a:lnTo>
                  <a:lnTo>
                    <a:pt x="3261940" y="6082669"/>
                  </a:lnTo>
                  <a:lnTo>
                    <a:pt x="3211113" y="6078535"/>
                  </a:lnTo>
                  <a:lnTo>
                    <a:pt x="3159535" y="6074682"/>
                  </a:lnTo>
                  <a:lnTo>
                    <a:pt x="3107761" y="6071696"/>
                  </a:lnTo>
                  <a:lnTo>
                    <a:pt x="3056346" y="6070164"/>
                  </a:lnTo>
                  <a:lnTo>
                    <a:pt x="3005845" y="6070670"/>
                  </a:lnTo>
                  <a:lnTo>
                    <a:pt x="2956812" y="6073803"/>
                  </a:lnTo>
                  <a:lnTo>
                    <a:pt x="2909802" y="6080147"/>
                  </a:lnTo>
                  <a:lnTo>
                    <a:pt x="2865371" y="6090289"/>
                  </a:lnTo>
                  <a:lnTo>
                    <a:pt x="2798132" y="6104058"/>
                  </a:lnTo>
                  <a:lnTo>
                    <a:pt x="2742093" y="6106220"/>
                  </a:lnTo>
                  <a:lnTo>
                    <a:pt x="2694851" y="6100984"/>
                  </a:lnTo>
                  <a:lnTo>
                    <a:pt x="2653997" y="6092563"/>
                  </a:lnTo>
                  <a:lnTo>
                    <a:pt x="2617127" y="6085166"/>
                  </a:lnTo>
                  <a:lnTo>
                    <a:pt x="2581834" y="6083004"/>
                  </a:lnTo>
                  <a:lnTo>
                    <a:pt x="2545712" y="6090289"/>
                  </a:lnTo>
                  <a:lnTo>
                    <a:pt x="2520637" y="6096768"/>
                  </a:lnTo>
                  <a:lnTo>
                    <a:pt x="2489363" y="6100811"/>
                  </a:lnTo>
                  <a:lnTo>
                    <a:pt x="2452476" y="6102794"/>
                  </a:lnTo>
                  <a:lnTo>
                    <a:pt x="2410560" y="6103096"/>
                  </a:lnTo>
                  <a:lnTo>
                    <a:pt x="2364201" y="6102094"/>
                  </a:lnTo>
                  <a:lnTo>
                    <a:pt x="2313984" y="6100166"/>
                  </a:lnTo>
                  <a:lnTo>
                    <a:pt x="2260495" y="6097690"/>
                  </a:lnTo>
                  <a:lnTo>
                    <a:pt x="2204317" y="6095042"/>
                  </a:lnTo>
                  <a:lnTo>
                    <a:pt x="2146037" y="6092600"/>
                  </a:lnTo>
                  <a:lnTo>
                    <a:pt x="2086239" y="6090742"/>
                  </a:lnTo>
                  <a:lnTo>
                    <a:pt x="2025510" y="6089846"/>
                  </a:lnTo>
                  <a:lnTo>
                    <a:pt x="1964433" y="6090289"/>
                  </a:lnTo>
                  <a:lnTo>
                    <a:pt x="1914463" y="6090763"/>
                  </a:lnTo>
                  <a:lnTo>
                    <a:pt x="1862490" y="6090334"/>
                  </a:lnTo>
                  <a:lnTo>
                    <a:pt x="1808963" y="6089194"/>
                  </a:lnTo>
                  <a:lnTo>
                    <a:pt x="1754330" y="6087536"/>
                  </a:lnTo>
                  <a:lnTo>
                    <a:pt x="1699040" y="6085553"/>
                  </a:lnTo>
                  <a:lnTo>
                    <a:pt x="1643543" y="6083438"/>
                  </a:lnTo>
                  <a:lnTo>
                    <a:pt x="1588288" y="6081384"/>
                  </a:lnTo>
                  <a:lnTo>
                    <a:pt x="1533722" y="6079584"/>
                  </a:lnTo>
                  <a:lnTo>
                    <a:pt x="1480295" y="6078230"/>
                  </a:lnTo>
                  <a:lnTo>
                    <a:pt x="1428455" y="6077516"/>
                  </a:lnTo>
                  <a:lnTo>
                    <a:pt x="1378652" y="6077634"/>
                  </a:lnTo>
                  <a:lnTo>
                    <a:pt x="1331335" y="6078777"/>
                  </a:lnTo>
                  <a:lnTo>
                    <a:pt x="1286951" y="6081139"/>
                  </a:lnTo>
                  <a:lnTo>
                    <a:pt x="1245951" y="6084912"/>
                  </a:lnTo>
                  <a:lnTo>
                    <a:pt x="1208783" y="6090289"/>
                  </a:lnTo>
                  <a:lnTo>
                    <a:pt x="1142537" y="6098911"/>
                  </a:lnTo>
                  <a:lnTo>
                    <a:pt x="1091032" y="6099917"/>
                  </a:lnTo>
                  <a:lnTo>
                    <a:pt x="1049541" y="6096153"/>
                  </a:lnTo>
                  <a:lnTo>
                    <a:pt x="1013336" y="6090462"/>
                  </a:lnTo>
                  <a:lnTo>
                    <a:pt x="977687" y="6085691"/>
                  </a:lnTo>
                  <a:lnTo>
                    <a:pt x="937868" y="6084685"/>
                  </a:lnTo>
                  <a:lnTo>
                    <a:pt x="889149" y="6090289"/>
                  </a:lnTo>
                  <a:lnTo>
                    <a:pt x="827366" y="6097192"/>
                  </a:lnTo>
                  <a:lnTo>
                    <a:pt x="769497" y="6097045"/>
                  </a:lnTo>
                  <a:lnTo>
                    <a:pt x="715158" y="6093065"/>
                  </a:lnTo>
                  <a:lnTo>
                    <a:pt x="663962" y="6088469"/>
                  </a:lnTo>
                  <a:lnTo>
                    <a:pt x="615526" y="6086471"/>
                  </a:lnTo>
                  <a:lnTo>
                    <a:pt x="569465" y="6090289"/>
                  </a:lnTo>
                  <a:lnTo>
                    <a:pt x="540121" y="6093384"/>
                  </a:lnTo>
                  <a:lnTo>
                    <a:pt x="502171" y="6094471"/>
                  </a:lnTo>
                  <a:lnTo>
                    <a:pt x="457091" y="6094012"/>
                  </a:lnTo>
                  <a:lnTo>
                    <a:pt x="406362" y="6092472"/>
                  </a:lnTo>
                  <a:lnTo>
                    <a:pt x="351461" y="6090313"/>
                  </a:lnTo>
                  <a:lnTo>
                    <a:pt x="293868" y="6087998"/>
                  </a:lnTo>
                  <a:lnTo>
                    <a:pt x="235061" y="6085990"/>
                  </a:lnTo>
                  <a:lnTo>
                    <a:pt x="176519" y="6084752"/>
                  </a:lnTo>
                  <a:lnTo>
                    <a:pt x="119720" y="6084747"/>
                  </a:lnTo>
                  <a:lnTo>
                    <a:pt x="66144" y="6086438"/>
                  </a:lnTo>
                  <a:lnTo>
                    <a:pt x="17269" y="6090289"/>
                  </a:lnTo>
                  <a:lnTo>
                    <a:pt x="10706" y="6023628"/>
                  </a:lnTo>
                  <a:lnTo>
                    <a:pt x="7618" y="5960213"/>
                  </a:lnTo>
                  <a:lnTo>
                    <a:pt x="7285" y="5900061"/>
                  </a:lnTo>
                  <a:lnTo>
                    <a:pt x="8986" y="5843192"/>
                  </a:lnTo>
                  <a:lnTo>
                    <a:pt x="12000" y="5789621"/>
                  </a:lnTo>
                  <a:lnTo>
                    <a:pt x="15605" y="5739367"/>
                  </a:lnTo>
                  <a:lnTo>
                    <a:pt x="19080" y="5692447"/>
                  </a:lnTo>
                  <a:lnTo>
                    <a:pt x="21706" y="5648879"/>
                  </a:lnTo>
                  <a:lnTo>
                    <a:pt x="22759" y="5608680"/>
                  </a:lnTo>
                  <a:lnTo>
                    <a:pt x="21521" y="5571869"/>
                  </a:lnTo>
                  <a:lnTo>
                    <a:pt x="17269" y="5538461"/>
                  </a:lnTo>
                  <a:lnTo>
                    <a:pt x="12742" y="5496758"/>
                  </a:lnTo>
                  <a:lnTo>
                    <a:pt x="14120" y="5457558"/>
                  </a:lnTo>
                  <a:lnTo>
                    <a:pt x="19098" y="5418965"/>
                  </a:lnTo>
                  <a:lnTo>
                    <a:pt x="25370" y="5379084"/>
                  </a:lnTo>
                  <a:lnTo>
                    <a:pt x="30629" y="5336020"/>
                  </a:lnTo>
                  <a:lnTo>
                    <a:pt x="32569" y="5287878"/>
                  </a:lnTo>
                  <a:lnTo>
                    <a:pt x="28884" y="5232762"/>
                  </a:lnTo>
                  <a:lnTo>
                    <a:pt x="17269" y="5168777"/>
                  </a:lnTo>
                  <a:lnTo>
                    <a:pt x="8391" y="5119053"/>
                  </a:lnTo>
                  <a:lnTo>
                    <a:pt x="4767" y="5070128"/>
                  </a:lnTo>
                  <a:lnTo>
                    <a:pt x="5237" y="5021708"/>
                  </a:lnTo>
                  <a:lnTo>
                    <a:pt x="8642" y="4973495"/>
                  </a:lnTo>
                  <a:lnTo>
                    <a:pt x="13823" y="4925194"/>
                  </a:lnTo>
                  <a:lnTo>
                    <a:pt x="19619" y="4876509"/>
                  </a:lnTo>
                  <a:lnTo>
                    <a:pt x="24873" y="4827144"/>
                  </a:lnTo>
                  <a:lnTo>
                    <a:pt x="28424" y="4776802"/>
                  </a:lnTo>
                  <a:lnTo>
                    <a:pt x="29113" y="4725189"/>
                  </a:lnTo>
                  <a:lnTo>
                    <a:pt x="25781" y="4672008"/>
                  </a:lnTo>
                  <a:lnTo>
                    <a:pt x="17269" y="4616962"/>
                  </a:lnTo>
                  <a:lnTo>
                    <a:pt x="8326" y="4559185"/>
                  </a:lnTo>
                  <a:lnTo>
                    <a:pt x="5693" y="4508374"/>
                  </a:lnTo>
                  <a:lnTo>
                    <a:pt x="7748" y="4463144"/>
                  </a:lnTo>
                  <a:lnTo>
                    <a:pt x="12871" y="4422109"/>
                  </a:lnTo>
                  <a:lnTo>
                    <a:pt x="19441" y="4383885"/>
                  </a:lnTo>
                  <a:lnTo>
                    <a:pt x="25837" y="4347086"/>
                  </a:lnTo>
                  <a:lnTo>
                    <a:pt x="30439" y="4310326"/>
                  </a:lnTo>
                  <a:lnTo>
                    <a:pt x="31625" y="4272221"/>
                  </a:lnTo>
                  <a:lnTo>
                    <a:pt x="27775" y="4231385"/>
                  </a:lnTo>
                  <a:lnTo>
                    <a:pt x="17269" y="4186432"/>
                  </a:lnTo>
                  <a:lnTo>
                    <a:pt x="5942" y="4134778"/>
                  </a:lnTo>
                  <a:lnTo>
                    <a:pt x="2469" y="4084972"/>
                  </a:lnTo>
                  <a:lnTo>
                    <a:pt x="4699" y="4036633"/>
                  </a:lnTo>
                  <a:lnTo>
                    <a:pt x="10478" y="3989379"/>
                  </a:lnTo>
                  <a:lnTo>
                    <a:pt x="17654" y="3942828"/>
                  </a:lnTo>
                  <a:lnTo>
                    <a:pt x="24073" y="3896599"/>
                  </a:lnTo>
                  <a:lnTo>
                    <a:pt x="27584" y="3850311"/>
                  </a:lnTo>
                  <a:lnTo>
                    <a:pt x="26034" y="3803581"/>
                  </a:lnTo>
                  <a:lnTo>
                    <a:pt x="17269" y="3756029"/>
                  </a:lnTo>
                  <a:lnTo>
                    <a:pt x="8937" y="3716890"/>
                  </a:lnTo>
                  <a:lnTo>
                    <a:pt x="4798" y="3677635"/>
                  </a:lnTo>
                  <a:lnTo>
                    <a:pt x="4010" y="3637567"/>
                  </a:lnTo>
                  <a:lnTo>
                    <a:pt x="5730" y="3595989"/>
                  </a:lnTo>
                  <a:lnTo>
                    <a:pt x="9118" y="3552206"/>
                  </a:lnTo>
                  <a:lnTo>
                    <a:pt x="13329" y="3505522"/>
                  </a:lnTo>
                  <a:lnTo>
                    <a:pt x="17522" y="3455240"/>
                  </a:lnTo>
                  <a:lnTo>
                    <a:pt x="20855" y="3400665"/>
                  </a:lnTo>
                  <a:lnTo>
                    <a:pt x="22485" y="3341099"/>
                  </a:lnTo>
                  <a:lnTo>
                    <a:pt x="21571" y="3275848"/>
                  </a:lnTo>
                  <a:lnTo>
                    <a:pt x="17269" y="3204214"/>
                  </a:lnTo>
                  <a:lnTo>
                    <a:pt x="11773" y="3130026"/>
                  </a:lnTo>
                  <a:lnTo>
                    <a:pt x="8773" y="3070560"/>
                  </a:lnTo>
                  <a:lnTo>
                    <a:pt x="7792" y="3022892"/>
                  </a:lnTo>
                  <a:lnTo>
                    <a:pt x="8352" y="2984096"/>
                  </a:lnTo>
                  <a:lnTo>
                    <a:pt x="9973" y="2951246"/>
                  </a:lnTo>
                  <a:lnTo>
                    <a:pt x="12177" y="2921417"/>
                  </a:lnTo>
                  <a:lnTo>
                    <a:pt x="14488" y="2891685"/>
                  </a:lnTo>
                  <a:lnTo>
                    <a:pt x="16425" y="2859123"/>
                  </a:lnTo>
                  <a:lnTo>
                    <a:pt x="17512" y="2820807"/>
                  </a:lnTo>
                  <a:lnTo>
                    <a:pt x="17269" y="2773811"/>
                  </a:lnTo>
                  <a:lnTo>
                    <a:pt x="16847" y="2730283"/>
                  </a:lnTo>
                  <a:lnTo>
                    <a:pt x="17215" y="2686635"/>
                  </a:lnTo>
                  <a:lnTo>
                    <a:pt x="18160" y="2642493"/>
                  </a:lnTo>
                  <a:lnTo>
                    <a:pt x="19467" y="2597483"/>
                  </a:lnTo>
                  <a:lnTo>
                    <a:pt x="20923" y="2551232"/>
                  </a:lnTo>
                  <a:lnTo>
                    <a:pt x="22312" y="2503364"/>
                  </a:lnTo>
                  <a:lnTo>
                    <a:pt x="23422" y="2453508"/>
                  </a:lnTo>
                  <a:lnTo>
                    <a:pt x="24037" y="2401287"/>
                  </a:lnTo>
                  <a:lnTo>
                    <a:pt x="23943" y="2346329"/>
                  </a:lnTo>
                  <a:lnTo>
                    <a:pt x="22927" y="2288259"/>
                  </a:lnTo>
                  <a:lnTo>
                    <a:pt x="20773" y="2226704"/>
                  </a:lnTo>
                  <a:lnTo>
                    <a:pt x="17269" y="2161290"/>
                  </a:lnTo>
                  <a:lnTo>
                    <a:pt x="13744" y="2087706"/>
                  </a:lnTo>
                  <a:lnTo>
                    <a:pt x="12898" y="2027016"/>
                  </a:lnTo>
                  <a:lnTo>
                    <a:pt x="14020" y="1976425"/>
                  </a:lnTo>
                  <a:lnTo>
                    <a:pt x="16400" y="1933135"/>
                  </a:lnTo>
                  <a:lnTo>
                    <a:pt x="19326" y="1894352"/>
                  </a:lnTo>
                  <a:lnTo>
                    <a:pt x="22088" y="1857279"/>
                  </a:lnTo>
                  <a:lnTo>
                    <a:pt x="23974" y="1819122"/>
                  </a:lnTo>
                  <a:lnTo>
                    <a:pt x="24273" y="1777083"/>
                  </a:lnTo>
                  <a:lnTo>
                    <a:pt x="22275" y="1728368"/>
                  </a:lnTo>
                  <a:lnTo>
                    <a:pt x="17269" y="1670181"/>
                  </a:lnTo>
                  <a:lnTo>
                    <a:pt x="12779" y="1615015"/>
                  </a:lnTo>
                  <a:lnTo>
                    <a:pt x="11142" y="1564752"/>
                  </a:lnTo>
                  <a:lnTo>
                    <a:pt x="11707" y="1518090"/>
                  </a:lnTo>
                  <a:lnTo>
                    <a:pt x="13822" y="1473729"/>
                  </a:lnTo>
                  <a:lnTo>
                    <a:pt x="16834" y="1430368"/>
                  </a:lnTo>
                  <a:lnTo>
                    <a:pt x="20093" y="1386707"/>
                  </a:lnTo>
                  <a:lnTo>
                    <a:pt x="22947" y="1341444"/>
                  </a:lnTo>
                  <a:lnTo>
                    <a:pt x="24743" y="1293279"/>
                  </a:lnTo>
                  <a:lnTo>
                    <a:pt x="24830" y="1240912"/>
                  </a:lnTo>
                  <a:lnTo>
                    <a:pt x="22556" y="1183041"/>
                  </a:lnTo>
                  <a:lnTo>
                    <a:pt x="17269" y="1118366"/>
                  </a:lnTo>
                  <a:lnTo>
                    <a:pt x="13026" y="1062988"/>
                  </a:lnTo>
                  <a:lnTo>
                    <a:pt x="11750" y="1012209"/>
                  </a:lnTo>
                  <a:lnTo>
                    <a:pt x="12824" y="965151"/>
                  </a:lnTo>
                  <a:lnTo>
                    <a:pt x="15633" y="920935"/>
                  </a:lnTo>
                  <a:lnTo>
                    <a:pt x="19560" y="878681"/>
                  </a:lnTo>
                  <a:lnTo>
                    <a:pt x="23989" y="837512"/>
                  </a:lnTo>
                  <a:lnTo>
                    <a:pt x="28303" y="796547"/>
                  </a:lnTo>
                  <a:lnTo>
                    <a:pt x="31886" y="754908"/>
                  </a:lnTo>
                  <a:lnTo>
                    <a:pt x="34122" y="711717"/>
                  </a:lnTo>
                  <a:lnTo>
                    <a:pt x="34395" y="666093"/>
                  </a:lnTo>
                  <a:lnTo>
                    <a:pt x="32087" y="617160"/>
                  </a:lnTo>
                  <a:lnTo>
                    <a:pt x="26584" y="564036"/>
                  </a:lnTo>
                  <a:lnTo>
                    <a:pt x="17269" y="505845"/>
                  </a:lnTo>
                  <a:lnTo>
                    <a:pt x="5889" y="430881"/>
                  </a:lnTo>
                  <a:lnTo>
                    <a:pt x="574" y="364068"/>
                  </a:lnTo>
                  <a:lnTo>
                    <a:pt x="0" y="304549"/>
                  </a:lnTo>
                  <a:lnTo>
                    <a:pt x="2838" y="251467"/>
                  </a:lnTo>
                  <a:lnTo>
                    <a:pt x="7763" y="203966"/>
                  </a:lnTo>
                  <a:lnTo>
                    <a:pt x="13448" y="161189"/>
                  </a:lnTo>
                  <a:lnTo>
                    <a:pt x="18568" y="122281"/>
                  </a:lnTo>
                  <a:lnTo>
                    <a:pt x="21796" y="86383"/>
                  </a:lnTo>
                  <a:lnTo>
                    <a:pt x="21805" y="52641"/>
                  </a:lnTo>
                  <a:lnTo>
                    <a:pt x="17269" y="20197"/>
                  </a:lnTo>
                  <a:close/>
                </a:path>
              </a:pathLst>
            </a:custGeom>
            <a:ln w="9525">
              <a:solidFill>
                <a:srgbClr val="8691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2DE1ED77-A3F9-459C-8441-F16B77D2BD39}"/>
                </a:ext>
              </a:extLst>
            </p:cNvPr>
            <p:cNvSpPr/>
            <p:nvPr/>
          </p:nvSpPr>
          <p:spPr>
            <a:xfrm>
              <a:off x="2639567" y="4882896"/>
              <a:ext cx="1056640" cy="434340"/>
            </a:xfrm>
            <a:custGeom>
              <a:avLst/>
              <a:gdLst/>
              <a:ahLst/>
              <a:cxnLst/>
              <a:rect l="l" t="t" r="r" b="b"/>
              <a:pathLst>
                <a:path w="1056639" h="434339">
                  <a:moveTo>
                    <a:pt x="217169" y="0"/>
                  </a:moveTo>
                  <a:lnTo>
                    <a:pt x="0" y="217169"/>
                  </a:lnTo>
                  <a:lnTo>
                    <a:pt x="217169" y="434339"/>
                  </a:lnTo>
                  <a:lnTo>
                    <a:pt x="217169" y="325754"/>
                  </a:lnTo>
                  <a:lnTo>
                    <a:pt x="1056132" y="325754"/>
                  </a:lnTo>
                  <a:lnTo>
                    <a:pt x="1056132" y="108584"/>
                  </a:lnTo>
                  <a:lnTo>
                    <a:pt x="217169" y="108584"/>
                  </a:lnTo>
                  <a:lnTo>
                    <a:pt x="217169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A49A912D-74E5-4FE6-A454-AAB6F77C01E3}"/>
                </a:ext>
              </a:extLst>
            </p:cNvPr>
            <p:cNvSpPr/>
            <p:nvPr/>
          </p:nvSpPr>
          <p:spPr>
            <a:xfrm>
              <a:off x="2639567" y="4882896"/>
              <a:ext cx="1056640" cy="434340"/>
            </a:xfrm>
            <a:custGeom>
              <a:avLst/>
              <a:gdLst/>
              <a:ahLst/>
              <a:cxnLst/>
              <a:rect l="l" t="t" r="r" b="b"/>
              <a:pathLst>
                <a:path w="1056639" h="434339">
                  <a:moveTo>
                    <a:pt x="0" y="217169"/>
                  </a:moveTo>
                  <a:lnTo>
                    <a:pt x="217169" y="0"/>
                  </a:lnTo>
                  <a:lnTo>
                    <a:pt x="217169" y="108584"/>
                  </a:lnTo>
                  <a:lnTo>
                    <a:pt x="1056132" y="108584"/>
                  </a:lnTo>
                  <a:lnTo>
                    <a:pt x="1056132" y="325754"/>
                  </a:lnTo>
                  <a:lnTo>
                    <a:pt x="217169" y="325754"/>
                  </a:lnTo>
                  <a:lnTo>
                    <a:pt x="217169" y="434339"/>
                  </a:lnTo>
                  <a:lnTo>
                    <a:pt x="0" y="217169"/>
                  </a:lnTo>
                  <a:close/>
                </a:path>
              </a:pathLst>
            </a:custGeom>
            <a:ln w="15875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3" name="object 4">
            <a:extLst>
              <a:ext uri="{FF2B5EF4-FFF2-40B4-BE49-F238E27FC236}">
                <a16:creationId xmlns:a16="http://schemas.microsoft.com/office/drawing/2014/main" id="{7F38F12F-1337-4C65-A8F8-D6196C05705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9364" y="5993891"/>
            <a:ext cx="2281428" cy="51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4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3595-1EFE-41EC-8873-AAAED1EC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69" y="356997"/>
            <a:ext cx="9005061" cy="1231106"/>
          </a:xfrm>
        </p:spPr>
        <p:txBody>
          <a:bodyPr/>
          <a:lstStyle/>
          <a:p>
            <a:r>
              <a:rPr lang="en-US" sz="4000" dirty="0">
                <a:latin typeface="Georgia" panose="02040502050405020303" pitchFamily="18" charset="0"/>
              </a:rPr>
              <a:t>New DBE application Contact Information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23510A-4AC4-49DA-8FE4-AE06370335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5303838" cy="4191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FD1B1-7602-4696-B6D0-D5F99C5F5CCA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80615" y="2209800"/>
            <a:ext cx="5105400" cy="18466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eorgia" panose="02040502050405020303" pitchFamily="18" charset="0"/>
              </a:rPr>
              <a:t>Please complete all  red asterisks </a:t>
            </a:r>
          </a:p>
          <a:p>
            <a:endParaRPr lang="en-US" sz="2400" b="1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eorgia" panose="02040502050405020303" pitchFamily="18" charset="0"/>
              </a:rPr>
              <a:t>Complete  eligibility requirement questions</a:t>
            </a: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58D221B5-263A-4F0C-BAFB-3CA87233F40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9364" y="5993891"/>
            <a:ext cx="2281428" cy="51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1786-7C16-408A-922E-7B2385E1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56997"/>
            <a:ext cx="10820400" cy="1090803"/>
          </a:xfrm>
        </p:spPr>
        <p:txBody>
          <a:bodyPr/>
          <a:lstStyle/>
          <a:p>
            <a:r>
              <a:rPr lang="en-US" sz="4000" dirty="0">
                <a:latin typeface="Georgia" panose="02040502050405020303" pitchFamily="18" charset="0"/>
              </a:rPr>
              <a:t>Mandatory Documents / Applicable Documents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9989F4-18D1-4DC4-B2A9-D961E85816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6324600" cy="47243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2E6B3F-27FE-4BF6-9DE0-919D274233E2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781800" y="1752600"/>
            <a:ext cx="4800600" cy="430887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Georgia" panose="02040502050405020303" pitchFamily="18" charset="0"/>
              </a:rPr>
              <a:t>Access Mandatory documents </a:t>
            </a:r>
          </a:p>
          <a:p>
            <a:endParaRPr lang="en-US" sz="4000" dirty="0">
              <a:latin typeface="Georgia" panose="020405020504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Georgia" panose="02040502050405020303" pitchFamily="18" charset="0"/>
              </a:rPr>
              <a:t>Checks and balances from supportive check list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2DEB9D-C150-4F0F-8BE3-C654F594E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2743200"/>
            <a:ext cx="914399" cy="381000"/>
          </a:xfrm>
          <a:prstGeom prst="rect">
            <a:avLst/>
          </a:prstGeom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id="{863EC165-07F3-4501-A0E8-D97800B51F9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89364" y="5993891"/>
            <a:ext cx="2281428" cy="51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E218-3C5D-46DC-B6E1-037CD602A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356997"/>
            <a:ext cx="9836530" cy="615553"/>
          </a:xfrm>
        </p:spPr>
        <p:txBody>
          <a:bodyPr/>
          <a:lstStyle/>
          <a:p>
            <a:r>
              <a:rPr lang="en-US" sz="4000" dirty="0">
                <a:latin typeface="Georgia" panose="02040502050405020303" pitchFamily="18" charset="0"/>
              </a:rPr>
              <a:t>Applying For DBE Certification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D5AD71-10ED-4BF2-905B-A419BEEB7E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5303838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96C3D-A87E-4F7B-99D0-B72F0C48F39A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110799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eorgia" panose="02040502050405020303" pitchFamily="18" charset="0"/>
              </a:rPr>
              <a:t>Complete all Sections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eorgia" panose="02040502050405020303" pitchFamily="18" charset="0"/>
              </a:rPr>
              <a:t>Electronically Sign  and Submit </a:t>
            </a: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3214DEFE-A2B7-4DF1-B1F5-9A109E5AABD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9364" y="5993891"/>
            <a:ext cx="2281428" cy="51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9201721" y="2957893"/>
            <a:ext cx="3002915" cy="3218815"/>
            <a:chOff x="9201721" y="2957893"/>
            <a:chExt cx="3002915" cy="3218815"/>
          </a:xfrm>
        </p:grpSpPr>
        <p:sp>
          <p:nvSpPr>
            <p:cNvPr id="4" name="object 4"/>
            <p:cNvSpPr/>
            <p:nvPr/>
          </p:nvSpPr>
          <p:spPr>
            <a:xfrm>
              <a:off x="9206483" y="2962655"/>
              <a:ext cx="2982595" cy="3209290"/>
            </a:xfrm>
            <a:custGeom>
              <a:avLst/>
              <a:gdLst/>
              <a:ahLst/>
              <a:cxnLst/>
              <a:rect l="l" t="t" r="r" b="b"/>
              <a:pathLst>
                <a:path w="2982595" h="3209290">
                  <a:moveTo>
                    <a:pt x="2982468" y="0"/>
                  </a:moveTo>
                  <a:lnTo>
                    <a:pt x="2069592" y="912749"/>
                  </a:lnTo>
                </a:path>
                <a:path w="2982595" h="3209290">
                  <a:moveTo>
                    <a:pt x="2981833" y="227076"/>
                  </a:moveTo>
                  <a:lnTo>
                    <a:pt x="0" y="3208934"/>
                  </a:lnTo>
                </a:path>
                <a:path w="2982595" h="3209290">
                  <a:moveTo>
                    <a:pt x="2981579" y="323088"/>
                  </a:moveTo>
                  <a:lnTo>
                    <a:pt x="1085088" y="221957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443209" y="3132581"/>
              <a:ext cx="1747520" cy="1821814"/>
            </a:xfrm>
            <a:custGeom>
              <a:avLst/>
              <a:gdLst/>
              <a:ahLst/>
              <a:cxnLst/>
              <a:rect l="l" t="t" r="r" b="b"/>
              <a:pathLst>
                <a:path w="1747520" h="1821814">
                  <a:moveTo>
                    <a:pt x="1745742" y="0"/>
                  </a:moveTo>
                  <a:lnTo>
                    <a:pt x="0" y="1745741"/>
                  </a:lnTo>
                </a:path>
                <a:path w="1747520" h="1821814">
                  <a:moveTo>
                    <a:pt x="1747012" y="551687"/>
                  </a:moveTo>
                  <a:lnTo>
                    <a:pt x="477012" y="1821687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623" y="236207"/>
            <a:ext cx="3181350" cy="126721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51052" y="342646"/>
            <a:ext cx="25831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dirty="0">
                <a:solidFill>
                  <a:srgbClr val="FFFFFF"/>
                </a:solidFill>
                <a:latin typeface="Century Gothic"/>
                <a:cs typeface="Century Gothic"/>
              </a:rPr>
              <a:t>Civil</a:t>
            </a:r>
            <a:r>
              <a:rPr b="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b="0" spc="-5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b="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b="0" spc="-10" dirty="0">
                <a:solidFill>
                  <a:srgbClr val="FFFFFF"/>
                </a:solidFill>
                <a:latin typeface="Century Gothic"/>
                <a:cs typeface="Century Gothic"/>
              </a:rPr>
              <a:t>DBE </a:t>
            </a:r>
            <a:r>
              <a:rPr b="0" spc="-7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b="0" dirty="0">
                <a:solidFill>
                  <a:srgbClr val="FFFFFF"/>
                </a:solidFill>
                <a:latin typeface="Century Gothic"/>
                <a:cs typeface="Century Gothic"/>
              </a:rPr>
              <a:t>Application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886200" y="740663"/>
            <a:ext cx="8303895" cy="5886450"/>
            <a:chOff x="3886200" y="740663"/>
            <a:chExt cx="8303895" cy="58864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200" y="740663"/>
              <a:ext cx="8303514" cy="58864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94620" y="6114287"/>
              <a:ext cx="1470659" cy="37490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327BA-50B5-440F-A450-72045584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56997"/>
            <a:ext cx="11658599" cy="123110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4000" dirty="0">
                <a:latin typeface="Georgia" panose="02040502050405020303" pitchFamily="18" charset="0"/>
              </a:rPr>
              <a:t>How to Access Onboarding Information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6C62E5-051A-4C28-83FE-495220EDE4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0" y="1066800"/>
            <a:ext cx="5791200" cy="55626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E7E24-62AC-4785-81C8-11445859ABC3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093780" y="1676401"/>
            <a:ext cx="5260020" cy="312419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400" b="1" dirty="0">
                <a:latin typeface="Georgia" panose="02040502050405020303" pitchFamily="18" charset="0"/>
              </a:rPr>
              <a:t>Login into  </a:t>
            </a:r>
            <a:r>
              <a:rPr lang="en-US" sz="1400" b="1" dirty="0">
                <a:latin typeface="Georgia" panose="02040502050405020303" pitchFamily="18" charset="0"/>
                <a:hlinkClick r:id="rId3"/>
              </a:rPr>
              <a:t>https://oklahoma.gov/odot.html</a:t>
            </a:r>
            <a:endParaRPr lang="en-US" sz="1400" b="1" dirty="0">
              <a:latin typeface="Georgia" panose="02040502050405020303" pitchFamily="18" charset="0"/>
            </a:endParaRPr>
          </a:p>
          <a:p>
            <a:endParaRPr lang="en-US" sz="2400" b="1" dirty="0">
              <a:latin typeface="Georgia" panose="02040502050405020303" pitchFamily="18" charset="0"/>
            </a:endParaRPr>
          </a:p>
          <a:p>
            <a:endParaRPr lang="en-US" sz="2400" b="1" dirty="0">
              <a:latin typeface="Georgia" panose="02040502050405020303" pitchFamily="18" charset="0"/>
            </a:endParaRPr>
          </a:p>
          <a:p>
            <a:r>
              <a:rPr lang="en-US" sz="1400" b="1" dirty="0">
                <a:latin typeface="Georgia" panose="02040502050405020303" pitchFamily="18" charset="0"/>
              </a:rPr>
              <a:t>. Use Oklahoma Department of Transportation search  engine box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B4445E-E798-4822-A1F7-2D8BB3C02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577339"/>
            <a:ext cx="838199" cy="480061"/>
          </a:xfrm>
          <a:prstGeom prst="rect">
            <a:avLst/>
          </a:prstGeom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id="{23801E8E-21F7-45E1-B5DF-43091AEF8FD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89364" y="5993891"/>
            <a:ext cx="2281428" cy="51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9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9632-07B1-4B7E-8144-F701EF87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69" y="356997"/>
            <a:ext cx="9005061" cy="430887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How to Access Onboarding</a:t>
            </a:r>
            <a:r>
              <a:rPr lang="en-US" sz="2400" dirty="0">
                <a:latin typeface="Georgia" panose="02040502050405020303" pitchFamily="18" charset="0"/>
              </a:rPr>
              <a:t> Information </a:t>
            </a:r>
            <a:r>
              <a:rPr lang="en-US" sz="1000" dirty="0"/>
              <a:t>( continued)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704479-B9BB-421E-9251-32E95BA156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6400800" cy="510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5267EDC-05F7-4D8E-8DD7-98DE7011E765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867400"/>
            <a:ext cx="1295399" cy="381000"/>
          </a:xfr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2A2BEF6-F993-4717-8C3C-625C72DBB3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3022441"/>
              </p:ext>
            </p:extLst>
          </p:nvPr>
        </p:nvGraphicFramePr>
        <p:xfrm>
          <a:off x="7162800" y="1828801"/>
          <a:ext cx="4572000" cy="220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object 4">
            <a:extLst>
              <a:ext uri="{FF2B5EF4-FFF2-40B4-BE49-F238E27FC236}">
                <a16:creationId xmlns:a16="http://schemas.microsoft.com/office/drawing/2014/main" id="{88D12FA2-FA9D-4B77-8109-105CF397F4A7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89364" y="5993891"/>
            <a:ext cx="2281428" cy="51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8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A332-D118-4F03-A1DD-7B9310565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69" y="356997"/>
            <a:ext cx="9005061" cy="615553"/>
          </a:xfrm>
        </p:spPr>
        <p:txBody>
          <a:bodyPr/>
          <a:lstStyle/>
          <a:p>
            <a:r>
              <a:rPr lang="en-US" sz="4000" dirty="0">
                <a:latin typeface="Georgia" panose="02040502050405020303" pitchFamily="18" charset="0"/>
              </a:rPr>
              <a:t>Onboarding Program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790AA3-3337-4EAB-8A56-0B7213D425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7010400" cy="51815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83D30-1F06-48CB-B522-AB807854070F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7848600" y="1577340"/>
            <a:ext cx="3733800" cy="24468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Georgia" panose="02040502050405020303" pitchFamily="18" charset="0"/>
              </a:rPr>
              <a:t>New DBE’s Orientation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Georgia" panose="02040502050405020303" pitchFamily="18" charset="0"/>
              </a:rPr>
              <a:t>Tour of  Oklahoma Department of Transportation facility</a:t>
            </a:r>
          </a:p>
          <a:p>
            <a:endParaRPr lang="en-US"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D31061CB-E803-4464-B8FD-77E5232613D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9364" y="5993891"/>
            <a:ext cx="2281428" cy="51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8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4874" y="76911"/>
            <a:ext cx="4970780" cy="160464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595"/>
              </a:spcBef>
            </a:pPr>
            <a:r>
              <a:rPr sz="3700" spc="-10" dirty="0">
                <a:latin typeface="Georgia"/>
                <a:cs typeface="Georgia"/>
              </a:rPr>
              <a:t>What </a:t>
            </a:r>
            <a:r>
              <a:rPr sz="3700" spc="-5" dirty="0">
                <a:latin typeface="Georgia"/>
                <a:cs typeface="Georgia"/>
              </a:rPr>
              <a:t>to </a:t>
            </a:r>
            <a:r>
              <a:rPr sz="3700" spc="-10" dirty="0">
                <a:latin typeface="Georgia"/>
                <a:cs typeface="Georgia"/>
              </a:rPr>
              <a:t>Expect after </a:t>
            </a:r>
            <a:r>
              <a:rPr sz="3700" spc="-925" dirty="0">
                <a:latin typeface="Georgia"/>
                <a:cs typeface="Georgia"/>
              </a:rPr>
              <a:t> </a:t>
            </a:r>
            <a:r>
              <a:rPr sz="3700" spc="-5" dirty="0">
                <a:latin typeface="Georgia"/>
                <a:cs typeface="Georgia"/>
              </a:rPr>
              <a:t>submitting</a:t>
            </a:r>
            <a:r>
              <a:rPr sz="3700" spc="35" dirty="0">
                <a:latin typeface="Georgia"/>
                <a:cs typeface="Georgia"/>
              </a:rPr>
              <a:t> </a:t>
            </a:r>
            <a:r>
              <a:rPr sz="3700" spc="-5" dirty="0">
                <a:latin typeface="Georgia"/>
                <a:cs typeface="Georgia"/>
              </a:rPr>
              <a:t>A</a:t>
            </a:r>
            <a:r>
              <a:rPr sz="3700" spc="-15" dirty="0">
                <a:latin typeface="Georgia"/>
                <a:cs typeface="Georgia"/>
              </a:rPr>
              <a:t> </a:t>
            </a:r>
            <a:r>
              <a:rPr sz="3700" spc="-5" dirty="0">
                <a:latin typeface="Georgia"/>
                <a:cs typeface="Georgia"/>
              </a:rPr>
              <a:t>DBE </a:t>
            </a:r>
            <a:r>
              <a:rPr sz="3700" dirty="0">
                <a:latin typeface="Georgia"/>
                <a:cs typeface="Georgia"/>
              </a:rPr>
              <a:t> </a:t>
            </a:r>
            <a:r>
              <a:rPr sz="3700" spc="-5" dirty="0">
                <a:latin typeface="Georgia"/>
                <a:cs typeface="Georgia"/>
              </a:rPr>
              <a:t>Application</a:t>
            </a:r>
            <a:endParaRPr sz="3700" dirty="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3016" y="6249923"/>
            <a:ext cx="1996439" cy="4160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344" y="2676144"/>
            <a:ext cx="10434066" cy="318744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0674" y="2611602"/>
            <a:ext cx="9860915" cy="211339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buClr>
                <a:srgbClr val="FFFFFF"/>
              </a:buClr>
              <a:buSzPct val="8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solidFill>
                  <a:srgbClr val="F1F1F1"/>
                </a:solidFill>
                <a:latin typeface="Georgia"/>
                <a:cs typeface="Georgia"/>
              </a:rPr>
              <a:t>Time</a:t>
            </a:r>
            <a:r>
              <a:rPr sz="2000" b="1" spc="-15" dirty="0">
                <a:solidFill>
                  <a:srgbClr val="F1F1F1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F1F1F1"/>
                </a:solidFill>
                <a:latin typeface="Georgia"/>
                <a:cs typeface="Georgia"/>
              </a:rPr>
              <a:t>Frame</a:t>
            </a:r>
            <a:r>
              <a:rPr sz="2000" b="1" spc="-25" dirty="0">
                <a:solidFill>
                  <a:srgbClr val="F1F1F1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F1F1F1"/>
                </a:solidFill>
                <a:latin typeface="Georgia"/>
                <a:cs typeface="Georgia"/>
              </a:rPr>
              <a:t>of</a:t>
            </a:r>
            <a:r>
              <a:rPr sz="2000" b="1" spc="-5" dirty="0">
                <a:solidFill>
                  <a:srgbClr val="F1F1F1"/>
                </a:solidFill>
                <a:latin typeface="Georgia"/>
                <a:cs typeface="Georgia"/>
              </a:rPr>
              <a:t> Decision</a:t>
            </a:r>
            <a:endParaRPr sz="2000" dirty="0">
              <a:latin typeface="Georgia"/>
              <a:cs typeface="Georgia"/>
            </a:endParaRPr>
          </a:p>
          <a:p>
            <a:pPr marL="355600" marR="1143635" indent="-342900">
              <a:lnSpc>
                <a:spcPct val="100000"/>
              </a:lnSpc>
              <a:spcBef>
                <a:spcPts val="1080"/>
              </a:spcBef>
              <a:buClr>
                <a:srgbClr val="FFFFFF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F1F1F1"/>
                </a:solidFill>
                <a:latin typeface="Georgia"/>
                <a:cs typeface="Georgia"/>
              </a:rPr>
              <a:t>Final decision will</a:t>
            </a:r>
            <a:r>
              <a:rPr sz="2000" b="1" spc="10" dirty="0">
                <a:solidFill>
                  <a:srgbClr val="F1F1F1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F1F1F1"/>
                </a:solidFill>
                <a:latin typeface="Georgia"/>
                <a:cs typeface="Georgia"/>
              </a:rPr>
              <a:t>be posted</a:t>
            </a:r>
            <a:r>
              <a:rPr sz="2000" b="1" spc="5" dirty="0">
                <a:solidFill>
                  <a:srgbClr val="F1F1F1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F1F1F1"/>
                </a:solidFill>
                <a:latin typeface="Georgia"/>
                <a:cs typeface="Georgia"/>
              </a:rPr>
              <a:t>in </a:t>
            </a:r>
            <a:r>
              <a:rPr sz="2000" b="1" spc="-5" dirty="0">
                <a:solidFill>
                  <a:srgbClr val="F1F1F1"/>
                </a:solidFill>
                <a:latin typeface="Georgia"/>
                <a:cs typeface="Georgia"/>
              </a:rPr>
              <a:t>the</a:t>
            </a:r>
            <a:r>
              <a:rPr sz="2000" b="1" dirty="0">
                <a:solidFill>
                  <a:srgbClr val="F1F1F1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F1F1F1"/>
                </a:solidFill>
                <a:latin typeface="Georgia"/>
                <a:cs typeface="Georgia"/>
              </a:rPr>
              <a:t>Civil</a:t>
            </a:r>
            <a:r>
              <a:rPr sz="2000" b="1" spc="5" dirty="0">
                <a:solidFill>
                  <a:srgbClr val="F1F1F1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F1F1F1"/>
                </a:solidFill>
                <a:latin typeface="Georgia"/>
                <a:cs typeface="Georgia"/>
              </a:rPr>
              <a:t>Rights</a:t>
            </a:r>
            <a:r>
              <a:rPr sz="2000" b="1" spc="15" dirty="0">
                <a:solidFill>
                  <a:srgbClr val="F1F1F1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F1F1F1"/>
                </a:solidFill>
                <a:latin typeface="Georgia"/>
                <a:cs typeface="Georgia"/>
              </a:rPr>
              <a:t>Certification</a:t>
            </a:r>
            <a:r>
              <a:rPr sz="2000" b="1" spc="5" dirty="0">
                <a:solidFill>
                  <a:srgbClr val="F1F1F1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F1F1F1"/>
                </a:solidFill>
                <a:latin typeface="Georgia"/>
                <a:cs typeface="Georgia"/>
              </a:rPr>
              <a:t>and </a:t>
            </a:r>
            <a:r>
              <a:rPr sz="2000" b="1" spc="-490" dirty="0">
                <a:solidFill>
                  <a:srgbClr val="F1F1F1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F1F1F1"/>
                </a:solidFill>
                <a:latin typeface="Georgia"/>
                <a:cs typeface="Georgia"/>
              </a:rPr>
              <a:t>Compliance</a:t>
            </a:r>
            <a:r>
              <a:rPr sz="2000" b="1" spc="-30" dirty="0">
                <a:solidFill>
                  <a:srgbClr val="F1F1F1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F1F1F1"/>
                </a:solidFill>
                <a:latin typeface="Georgia"/>
                <a:cs typeface="Georgia"/>
              </a:rPr>
              <a:t>System.</a:t>
            </a:r>
            <a:endParaRPr lang="en-US" sz="2000" b="1" dirty="0">
              <a:solidFill>
                <a:srgbClr val="F1F1F1"/>
              </a:solidFill>
              <a:latin typeface="Georgia"/>
              <a:cs typeface="Georgia"/>
            </a:endParaRPr>
          </a:p>
          <a:p>
            <a:pPr marL="355600" marR="1143635" indent="-342900">
              <a:lnSpc>
                <a:spcPct val="100000"/>
              </a:lnSpc>
              <a:spcBef>
                <a:spcPts val="1080"/>
              </a:spcBef>
              <a:buClr>
                <a:srgbClr val="FFFFFF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b="1" dirty="0">
                <a:solidFill>
                  <a:srgbClr val="F1F1F1"/>
                </a:solidFill>
                <a:latin typeface="Georgia"/>
                <a:cs typeface="Georgia"/>
              </a:rPr>
              <a:t>Approved DBE Certification </a:t>
            </a:r>
          </a:p>
          <a:p>
            <a:pPr marL="355600" marR="1143635" indent="-342900">
              <a:lnSpc>
                <a:spcPct val="100000"/>
              </a:lnSpc>
              <a:spcBef>
                <a:spcPts val="1080"/>
              </a:spcBef>
              <a:buClr>
                <a:srgbClr val="FFFFFF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b="1" dirty="0">
                <a:solidFill>
                  <a:srgbClr val="F1F1F1"/>
                </a:solidFill>
                <a:latin typeface="Georgia"/>
                <a:cs typeface="Georgia"/>
              </a:rPr>
              <a:t>Not Approved  DBE Certification </a:t>
            </a:r>
            <a:endParaRPr sz="2000" dirty="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76800" y="486099"/>
            <a:ext cx="6705600" cy="4800600"/>
            <a:chOff x="4756128" y="486099"/>
            <a:chExt cx="6448425" cy="4800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3309" y="486099"/>
              <a:ext cx="6441146" cy="48002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60891" y="493546"/>
              <a:ext cx="6433820" cy="4788535"/>
            </a:xfrm>
            <a:custGeom>
              <a:avLst/>
              <a:gdLst/>
              <a:ahLst/>
              <a:cxnLst/>
              <a:rect l="l" t="t" r="r" b="b"/>
              <a:pathLst>
                <a:path w="6433820" h="4788535">
                  <a:moveTo>
                    <a:pt x="6414600" y="21565"/>
                  </a:moveTo>
                  <a:lnTo>
                    <a:pt x="6371372" y="17861"/>
                  </a:lnTo>
                  <a:lnTo>
                    <a:pt x="6323461" y="16141"/>
                  </a:lnTo>
                  <a:lnTo>
                    <a:pt x="6271991" y="16010"/>
                  </a:lnTo>
                  <a:lnTo>
                    <a:pt x="6218084" y="17077"/>
                  </a:lnTo>
                  <a:lnTo>
                    <a:pt x="6162863" y="18948"/>
                  </a:lnTo>
                  <a:lnTo>
                    <a:pt x="6107451" y="21231"/>
                  </a:lnTo>
                  <a:lnTo>
                    <a:pt x="6052970" y="23532"/>
                  </a:lnTo>
                  <a:lnTo>
                    <a:pt x="6000543" y="25459"/>
                  </a:lnTo>
                  <a:lnTo>
                    <a:pt x="5951292" y="26619"/>
                  </a:lnTo>
                  <a:lnTo>
                    <a:pt x="5906341" y="26618"/>
                  </a:lnTo>
                  <a:lnTo>
                    <a:pt x="5866813" y="25064"/>
                  </a:lnTo>
                  <a:lnTo>
                    <a:pt x="5833829" y="21565"/>
                  </a:lnTo>
                  <a:lnTo>
                    <a:pt x="5806588" y="18749"/>
                  </a:lnTo>
                  <a:lnTo>
                    <a:pt x="5775240" y="17932"/>
                  </a:lnTo>
                  <a:lnTo>
                    <a:pt x="5739914" y="18724"/>
                  </a:lnTo>
                  <a:lnTo>
                    <a:pt x="5700738" y="20731"/>
                  </a:lnTo>
                  <a:lnTo>
                    <a:pt x="5657838" y="23564"/>
                  </a:lnTo>
                  <a:lnTo>
                    <a:pt x="5611344" y="26830"/>
                  </a:lnTo>
                  <a:lnTo>
                    <a:pt x="5561382" y="30137"/>
                  </a:lnTo>
                  <a:lnTo>
                    <a:pt x="5508081" y="33094"/>
                  </a:lnTo>
                  <a:lnTo>
                    <a:pt x="5451568" y="35310"/>
                  </a:lnTo>
                  <a:lnTo>
                    <a:pt x="5391971" y="36394"/>
                  </a:lnTo>
                  <a:lnTo>
                    <a:pt x="5329417" y="35952"/>
                  </a:lnTo>
                  <a:lnTo>
                    <a:pt x="5264035" y="33594"/>
                  </a:lnTo>
                  <a:lnTo>
                    <a:pt x="5195952" y="28929"/>
                  </a:lnTo>
                  <a:lnTo>
                    <a:pt x="5125296" y="21565"/>
                  </a:lnTo>
                  <a:lnTo>
                    <a:pt x="5050123" y="13612"/>
                  </a:lnTo>
                  <a:lnTo>
                    <a:pt x="4990762" y="9843"/>
                  </a:lnTo>
                  <a:lnTo>
                    <a:pt x="4944801" y="9438"/>
                  </a:lnTo>
                  <a:lnTo>
                    <a:pt x="4883432" y="15429"/>
                  </a:lnTo>
                  <a:lnTo>
                    <a:pt x="4846719" y="25014"/>
                  </a:lnTo>
                  <a:lnTo>
                    <a:pt x="4831578" y="29100"/>
                  </a:lnTo>
                  <a:lnTo>
                    <a:pt x="4815365" y="31619"/>
                  </a:lnTo>
                  <a:lnTo>
                    <a:pt x="4795666" y="31751"/>
                  </a:lnTo>
                  <a:lnTo>
                    <a:pt x="4770072" y="28673"/>
                  </a:lnTo>
                  <a:lnTo>
                    <a:pt x="4736168" y="21565"/>
                  </a:lnTo>
                  <a:lnTo>
                    <a:pt x="4694723" y="13859"/>
                  </a:lnTo>
                  <a:lnTo>
                    <a:pt x="4654630" y="10600"/>
                  </a:lnTo>
                  <a:lnTo>
                    <a:pt x="4615069" y="10820"/>
                  </a:lnTo>
                  <a:lnTo>
                    <a:pt x="4575219" y="13549"/>
                  </a:lnTo>
                  <a:lnTo>
                    <a:pt x="4534260" y="17820"/>
                  </a:lnTo>
                  <a:lnTo>
                    <a:pt x="4491372" y="22664"/>
                  </a:lnTo>
                  <a:lnTo>
                    <a:pt x="4445734" y="27111"/>
                  </a:lnTo>
                  <a:lnTo>
                    <a:pt x="4396526" y="30193"/>
                  </a:lnTo>
                  <a:lnTo>
                    <a:pt x="4342928" y="30942"/>
                  </a:lnTo>
                  <a:lnTo>
                    <a:pt x="4284119" y="28389"/>
                  </a:lnTo>
                  <a:lnTo>
                    <a:pt x="4219278" y="21565"/>
                  </a:lnTo>
                  <a:lnTo>
                    <a:pt x="4152356" y="14398"/>
                  </a:lnTo>
                  <a:lnTo>
                    <a:pt x="4099573" y="12421"/>
                  </a:lnTo>
                  <a:lnTo>
                    <a:pt x="4057961" y="14284"/>
                  </a:lnTo>
                  <a:lnTo>
                    <a:pt x="4024552" y="18638"/>
                  </a:lnTo>
                  <a:lnTo>
                    <a:pt x="3996377" y="24136"/>
                  </a:lnTo>
                  <a:lnTo>
                    <a:pt x="3970470" y="29428"/>
                  </a:lnTo>
                  <a:lnTo>
                    <a:pt x="3943862" y="33166"/>
                  </a:lnTo>
                  <a:lnTo>
                    <a:pt x="3913584" y="34000"/>
                  </a:lnTo>
                  <a:lnTo>
                    <a:pt x="3876670" y="30583"/>
                  </a:lnTo>
                  <a:lnTo>
                    <a:pt x="3830150" y="21565"/>
                  </a:lnTo>
                  <a:lnTo>
                    <a:pt x="3787606" y="14099"/>
                  </a:lnTo>
                  <a:lnTo>
                    <a:pt x="3746684" y="11457"/>
                  </a:lnTo>
                  <a:lnTo>
                    <a:pt x="3706579" y="12599"/>
                  </a:lnTo>
                  <a:lnTo>
                    <a:pt x="3666485" y="16485"/>
                  </a:lnTo>
                  <a:lnTo>
                    <a:pt x="3625595" y="22074"/>
                  </a:lnTo>
                  <a:lnTo>
                    <a:pt x="3583103" y="28327"/>
                  </a:lnTo>
                  <a:lnTo>
                    <a:pt x="3538204" y="34205"/>
                  </a:lnTo>
                  <a:lnTo>
                    <a:pt x="3490091" y="38667"/>
                  </a:lnTo>
                  <a:lnTo>
                    <a:pt x="3437958" y="40674"/>
                  </a:lnTo>
                  <a:lnTo>
                    <a:pt x="3380999" y="39186"/>
                  </a:lnTo>
                  <a:lnTo>
                    <a:pt x="3318408" y="33163"/>
                  </a:lnTo>
                  <a:lnTo>
                    <a:pt x="3249379" y="21565"/>
                  </a:lnTo>
                  <a:lnTo>
                    <a:pt x="3178460" y="8829"/>
                  </a:lnTo>
                  <a:lnTo>
                    <a:pt x="3122236" y="2016"/>
                  </a:lnTo>
                  <a:lnTo>
                    <a:pt x="3078178" y="0"/>
                  </a:lnTo>
                  <a:lnTo>
                    <a:pt x="3043758" y="1655"/>
                  </a:lnTo>
                  <a:lnTo>
                    <a:pt x="3016446" y="5858"/>
                  </a:lnTo>
                  <a:lnTo>
                    <a:pt x="2993715" y="11483"/>
                  </a:lnTo>
                  <a:lnTo>
                    <a:pt x="2973034" y="17405"/>
                  </a:lnTo>
                  <a:lnTo>
                    <a:pt x="2951877" y="22499"/>
                  </a:lnTo>
                  <a:lnTo>
                    <a:pt x="2927713" y="25640"/>
                  </a:lnTo>
                  <a:lnTo>
                    <a:pt x="2898014" y="25704"/>
                  </a:lnTo>
                  <a:lnTo>
                    <a:pt x="2860251" y="21565"/>
                  </a:lnTo>
                  <a:lnTo>
                    <a:pt x="2819186" y="16626"/>
                  </a:lnTo>
                  <a:lnTo>
                    <a:pt x="2774598" y="13715"/>
                  </a:lnTo>
                  <a:lnTo>
                    <a:pt x="2727143" y="12492"/>
                  </a:lnTo>
                  <a:lnTo>
                    <a:pt x="2677479" y="12618"/>
                  </a:lnTo>
                  <a:lnTo>
                    <a:pt x="2626263" y="13755"/>
                  </a:lnTo>
                  <a:lnTo>
                    <a:pt x="2574152" y="15564"/>
                  </a:lnTo>
                  <a:lnTo>
                    <a:pt x="2521802" y="17706"/>
                  </a:lnTo>
                  <a:lnTo>
                    <a:pt x="2469872" y="19843"/>
                  </a:lnTo>
                  <a:lnTo>
                    <a:pt x="2419017" y="21636"/>
                  </a:lnTo>
                  <a:lnTo>
                    <a:pt x="2369896" y="22746"/>
                  </a:lnTo>
                  <a:lnTo>
                    <a:pt x="2323164" y="22835"/>
                  </a:lnTo>
                  <a:lnTo>
                    <a:pt x="2279480" y="21565"/>
                  </a:lnTo>
                  <a:lnTo>
                    <a:pt x="2222728" y="20858"/>
                  </a:lnTo>
                  <a:lnTo>
                    <a:pt x="2165107" y="23372"/>
                  </a:lnTo>
                  <a:lnTo>
                    <a:pt x="2107677" y="27802"/>
                  </a:lnTo>
                  <a:lnTo>
                    <a:pt x="2051499" y="32843"/>
                  </a:lnTo>
                  <a:lnTo>
                    <a:pt x="1997632" y="37191"/>
                  </a:lnTo>
                  <a:lnTo>
                    <a:pt x="1947135" y="39542"/>
                  </a:lnTo>
                  <a:lnTo>
                    <a:pt x="1901070" y="38591"/>
                  </a:lnTo>
                  <a:lnTo>
                    <a:pt x="1860495" y="33033"/>
                  </a:lnTo>
                  <a:lnTo>
                    <a:pt x="1826471" y="21565"/>
                  </a:lnTo>
                  <a:lnTo>
                    <a:pt x="1788394" y="9438"/>
                  </a:lnTo>
                  <a:lnTo>
                    <a:pt x="1743810" y="5062"/>
                  </a:lnTo>
                  <a:lnTo>
                    <a:pt x="1694464" y="6295"/>
                  </a:lnTo>
                  <a:lnTo>
                    <a:pt x="1642099" y="10992"/>
                  </a:lnTo>
                  <a:lnTo>
                    <a:pt x="1588460" y="17010"/>
                  </a:lnTo>
                  <a:lnTo>
                    <a:pt x="1535292" y="22207"/>
                  </a:lnTo>
                  <a:lnTo>
                    <a:pt x="1484338" y="24440"/>
                  </a:lnTo>
                  <a:lnTo>
                    <a:pt x="1437343" y="21565"/>
                  </a:lnTo>
                  <a:lnTo>
                    <a:pt x="1407505" y="18969"/>
                  </a:lnTo>
                  <a:lnTo>
                    <a:pt x="1372941" y="18447"/>
                  </a:lnTo>
                  <a:lnTo>
                    <a:pt x="1334041" y="19551"/>
                  </a:lnTo>
                  <a:lnTo>
                    <a:pt x="1291196" y="21833"/>
                  </a:lnTo>
                  <a:lnTo>
                    <a:pt x="1244797" y="24846"/>
                  </a:lnTo>
                  <a:lnTo>
                    <a:pt x="1195234" y="28142"/>
                  </a:lnTo>
                  <a:lnTo>
                    <a:pt x="1142900" y="31273"/>
                  </a:lnTo>
                  <a:lnTo>
                    <a:pt x="1088184" y="33794"/>
                  </a:lnTo>
                  <a:lnTo>
                    <a:pt x="1031477" y="35256"/>
                  </a:lnTo>
                  <a:lnTo>
                    <a:pt x="973171" y="35211"/>
                  </a:lnTo>
                  <a:lnTo>
                    <a:pt x="913656" y="33212"/>
                  </a:lnTo>
                  <a:lnTo>
                    <a:pt x="853324" y="28813"/>
                  </a:lnTo>
                  <a:lnTo>
                    <a:pt x="792564" y="21565"/>
                  </a:lnTo>
                  <a:lnTo>
                    <a:pt x="739071" y="15187"/>
                  </a:lnTo>
                  <a:lnTo>
                    <a:pt x="684258" y="11130"/>
                  </a:lnTo>
                  <a:lnTo>
                    <a:pt x="628509" y="9068"/>
                  </a:lnTo>
                  <a:lnTo>
                    <a:pt x="572206" y="8675"/>
                  </a:lnTo>
                  <a:lnTo>
                    <a:pt x="515732" y="9627"/>
                  </a:lnTo>
                  <a:lnTo>
                    <a:pt x="459473" y="11598"/>
                  </a:lnTo>
                  <a:lnTo>
                    <a:pt x="403810" y="14263"/>
                  </a:lnTo>
                  <a:lnTo>
                    <a:pt x="349127" y="17297"/>
                  </a:lnTo>
                  <a:lnTo>
                    <a:pt x="295807" y="20376"/>
                  </a:lnTo>
                  <a:lnTo>
                    <a:pt x="244235" y="23173"/>
                  </a:lnTo>
                  <a:lnTo>
                    <a:pt x="194792" y="25364"/>
                  </a:lnTo>
                  <a:lnTo>
                    <a:pt x="147863" y="26624"/>
                  </a:lnTo>
                  <a:lnTo>
                    <a:pt x="103832" y="26628"/>
                  </a:lnTo>
                  <a:lnTo>
                    <a:pt x="63080" y="25049"/>
                  </a:lnTo>
                  <a:lnTo>
                    <a:pt x="25992" y="21565"/>
                  </a:lnTo>
                  <a:lnTo>
                    <a:pt x="13990" y="89169"/>
                  </a:lnTo>
                  <a:lnTo>
                    <a:pt x="6871" y="148289"/>
                  </a:lnTo>
                  <a:lnTo>
                    <a:pt x="3809" y="200552"/>
                  </a:lnTo>
                  <a:lnTo>
                    <a:pt x="3975" y="247587"/>
                  </a:lnTo>
                  <a:lnTo>
                    <a:pt x="6541" y="291024"/>
                  </a:lnTo>
                  <a:lnTo>
                    <a:pt x="10681" y="332491"/>
                  </a:lnTo>
                  <a:lnTo>
                    <a:pt x="15565" y="373617"/>
                  </a:lnTo>
                  <a:lnTo>
                    <a:pt x="20366" y="416031"/>
                  </a:lnTo>
                  <a:lnTo>
                    <a:pt x="24256" y="461360"/>
                  </a:lnTo>
                  <a:lnTo>
                    <a:pt x="26407" y="511235"/>
                  </a:lnTo>
                  <a:lnTo>
                    <a:pt x="25992" y="567284"/>
                  </a:lnTo>
                  <a:lnTo>
                    <a:pt x="25437" y="625073"/>
                  </a:lnTo>
                  <a:lnTo>
                    <a:pt x="27224" y="679473"/>
                  </a:lnTo>
                  <a:lnTo>
                    <a:pt x="30609" y="731070"/>
                  </a:lnTo>
                  <a:lnTo>
                    <a:pt x="34849" y="780448"/>
                  </a:lnTo>
                  <a:lnTo>
                    <a:pt x="39200" y="828194"/>
                  </a:lnTo>
                  <a:lnTo>
                    <a:pt x="42918" y="874890"/>
                  </a:lnTo>
                  <a:lnTo>
                    <a:pt x="45260" y="921124"/>
                  </a:lnTo>
                  <a:lnTo>
                    <a:pt x="45482" y="967480"/>
                  </a:lnTo>
                  <a:lnTo>
                    <a:pt x="42841" y="1014543"/>
                  </a:lnTo>
                  <a:lnTo>
                    <a:pt x="36592" y="1062897"/>
                  </a:lnTo>
                  <a:lnTo>
                    <a:pt x="25992" y="1113130"/>
                  </a:lnTo>
                  <a:lnTo>
                    <a:pt x="14615" y="1168763"/>
                  </a:lnTo>
                  <a:lnTo>
                    <a:pt x="8460" y="1222747"/>
                  </a:lnTo>
                  <a:lnTo>
                    <a:pt x="6518" y="1275216"/>
                  </a:lnTo>
                  <a:lnTo>
                    <a:pt x="7777" y="1326305"/>
                  </a:lnTo>
                  <a:lnTo>
                    <a:pt x="11228" y="1376147"/>
                  </a:lnTo>
                  <a:lnTo>
                    <a:pt x="15861" y="1424876"/>
                  </a:lnTo>
                  <a:lnTo>
                    <a:pt x="20664" y="1472627"/>
                  </a:lnTo>
                  <a:lnTo>
                    <a:pt x="24627" y="1519534"/>
                  </a:lnTo>
                  <a:lnTo>
                    <a:pt x="26740" y="1565730"/>
                  </a:lnTo>
                  <a:lnTo>
                    <a:pt x="25992" y="1611351"/>
                  </a:lnTo>
                  <a:lnTo>
                    <a:pt x="25077" y="1645998"/>
                  </a:lnTo>
                  <a:lnTo>
                    <a:pt x="25692" y="1684796"/>
                  </a:lnTo>
                  <a:lnTo>
                    <a:pt x="27490" y="1727265"/>
                  </a:lnTo>
                  <a:lnTo>
                    <a:pt x="30124" y="1772926"/>
                  </a:lnTo>
                  <a:lnTo>
                    <a:pt x="33246" y="1821299"/>
                  </a:lnTo>
                  <a:lnTo>
                    <a:pt x="36509" y="1871905"/>
                  </a:lnTo>
                  <a:lnTo>
                    <a:pt x="39565" y="1924263"/>
                  </a:lnTo>
                  <a:lnTo>
                    <a:pt x="42067" y="1977894"/>
                  </a:lnTo>
                  <a:lnTo>
                    <a:pt x="43668" y="2032319"/>
                  </a:lnTo>
                  <a:lnTo>
                    <a:pt x="44020" y="2087058"/>
                  </a:lnTo>
                  <a:lnTo>
                    <a:pt x="42776" y="2141632"/>
                  </a:lnTo>
                  <a:lnTo>
                    <a:pt x="39588" y="2195560"/>
                  </a:lnTo>
                  <a:lnTo>
                    <a:pt x="34109" y="2248364"/>
                  </a:lnTo>
                  <a:lnTo>
                    <a:pt x="25992" y="2299564"/>
                  </a:lnTo>
                  <a:lnTo>
                    <a:pt x="16792" y="2358134"/>
                  </a:lnTo>
                  <a:lnTo>
                    <a:pt x="12766" y="2407282"/>
                  </a:lnTo>
                  <a:lnTo>
                    <a:pt x="12802" y="2448974"/>
                  </a:lnTo>
                  <a:lnTo>
                    <a:pt x="15789" y="2485182"/>
                  </a:lnTo>
                  <a:lnTo>
                    <a:pt x="20616" y="2517872"/>
                  </a:lnTo>
                  <a:lnTo>
                    <a:pt x="26173" y="2549014"/>
                  </a:lnTo>
                  <a:lnTo>
                    <a:pt x="31346" y="2580577"/>
                  </a:lnTo>
                  <a:lnTo>
                    <a:pt x="35026" y="2614530"/>
                  </a:lnTo>
                  <a:lnTo>
                    <a:pt x="36101" y="2652841"/>
                  </a:lnTo>
                  <a:lnTo>
                    <a:pt x="33460" y="2697479"/>
                  </a:lnTo>
                  <a:lnTo>
                    <a:pt x="25992" y="2750414"/>
                  </a:lnTo>
                  <a:lnTo>
                    <a:pt x="19185" y="2794895"/>
                  </a:lnTo>
                  <a:lnTo>
                    <a:pt x="14669" y="2838008"/>
                  </a:lnTo>
                  <a:lnTo>
                    <a:pt x="12132" y="2880275"/>
                  </a:lnTo>
                  <a:lnTo>
                    <a:pt x="11263" y="2922217"/>
                  </a:lnTo>
                  <a:lnTo>
                    <a:pt x="11753" y="2964355"/>
                  </a:lnTo>
                  <a:lnTo>
                    <a:pt x="13289" y="3007212"/>
                  </a:lnTo>
                  <a:lnTo>
                    <a:pt x="15562" y="3051308"/>
                  </a:lnTo>
                  <a:lnTo>
                    <a:pt x="18261" y="3097166"/>
                  </a:lnTo>
                  <a:lnTo>
                    <a:pt x="21075" y="3145306"/>
                  </a:lnTo>
                  <a:lnTo>
                    <a:pt x="23693" y="3196250"/>
                  </a:lnTo>
                  <a:lnTo>
                    <a:pt x="25804" y="3250520"/>
                  </a:lnTo>
                  <a:lnTo>
                    <a:pt x="27099" y="3308637"/>
                  </a:lnTo>
                  <a:lnTo>
                    <a:pt x="27265" y="3371123"/>
                  </a:lnTo>
                  <a:lnTo>
                    <a:pt x="25992" y="3438500"/>
                  </a:lnTo>
                  <a:lnTo>
                    <a:pt x="25104" y="3508390"/>
                  </a:lnTo>
                  <a:lnTo>
                    <a:pt x="26553" y="3568370"/>
                  </a:lnTo>
                  <a:lnTo>
                    <a:pt x="29743" y="3620039"/>
                  </a:lnTo>
                  <a:lnTo>
                    <a:pt x="34077" y="3664998"/>
                  </a:lnTo>
                  <a:lnTo>
                    <a:pt x="38957" y="3704847"/>
                  </a:lnTo>
                  <a:lnTo>
                    <a:pt x="43786" y="3741186"/>
                  </a:lnTo>
                  <a:lnTo>
                    <a:pt x="47967" y="3775616"/>
                  </a:lnTo>
                  <a:lnTo>
                    <a:pt x="50902" y="3809737"/>
                  </a:lnTo>
                  <a:lnTo>
                    <a:pt x="51995" y="3845149"/>
                  </a:lnTo>
                  <a:lnTo>
                    <a:pt x="50647" y="3883453"/>
                  </a:lnTo>
                  <a:lnTo>
                    <a:pt x="46262" y="3926248"/>
                  </a:lnTo>
                  <a:lnTo>
                    <a:pt x="38243" y="3975136"/>
                  </a:lnTo>
                  <a:lnTo>
                    <a:pt x="25992" y="4031717"/>
                  </a:lnTo>
                  <a:lnTo>
                    <a:pt x="15111" y="4082907"/>
                  </a:lnTo>
                  <a:lnTo>
                    <a:pt x="7457" y="4131211"/>
                  </a:lnTo>
                  <a:lnTo>
                    <a:pt x="2644" y="4177224"/>
                  </a:lnTo>
                  <a:lnTo>
                    <a:pt x="287" y="4221541"/>
                  </a:lnTo>
                  <a:lnTo>
                    <a:pt x="0" y="4264757"/>
                  </a:lnTo>
                  <a:lnTo>
                    <a:pt x="1395" y="4307467"/>
                  </a:lnTo>
                  <a:lnTo>
                    <a:pt x="4087" y="4350267"/>
                  </a:lnTo>
                  <a:lnTo>
                    <a:pt x="7691" y="4393751"/>
                  </a:lnTo>
                  <a:lnTo>
                    <a:pt x="11819" y="4438515"/>
                  </a:lnTo>
                  <a:lnTo>
                    <a:pt x="16086" y="4485154"/>
                  </a:lnTo>
                  <a:lnTo>
                    <a:pt x="20106" y="4534262"/>
                  </a:lnTo>
                  <a:lnTo>
                    <a:pt x="23493" y="4586436"/>
                  </a:lnTo>
                  <a:lnTo>
                    <a:pt x="25860" y="4642270"/>
                  </a:lnTo>
                  <a:lnTo>
                    <a:pt x="26822" y="4702360"/>
                  </a:lnTo>
                  <a:lnTo>
                    <a:pt x="25992" y="4767301"/>
                  </a:lnTo>
                  <a:lnTo>
                    <a:pt x="68808" y="4775433"/>
                  </a:lnTo>
                  <a:lnTo>
                    <a:pt x="115208" y="4780045"/>
                  </a:lnTo>
                  <a:lnTo>
                    <a:pt x="164422" y="4781749"/>
                  </a:lnTo>
                  <a:lnTo>
                    <a:pt x="215678" y="4781158"/>
                  </a:lnTo>
                  <a:lnTo>
                    <a:pt x="268206" y="4778884"/>
                  </a:lnTo>
                  <a:lnTo>
                    <a:pt x="321235" y="4775540"/>
                  </a:lnTo>
                  <a:lnTo>
                    <a:pt x="373995" y="4771738"/>
                  </a:lnTo>
                  <a:lnTo>
                    <a:pt x="425713" y="4768091"/>
                  </a:lnTo>
                  <a:lnTo>
                    <a:pt x="475620" y="4765211"/>
                  </a:lnTo>
                  <a:lnTo>
                    <a:pt x="522944" y="4763711"/>
                  </a:lnTo>
                  <a:lnTo>
                    <a:pt x="566916" y="4764203"/>
                  </a:lnTo>
                  <a:lnTo>
                    <a:pt x="606763" y="4767301"/>
                  </a:lnTo>
                  <a:lnTo>
                    <a:pt x="643741" y="4769791"/>
                  </a:lnTo>
                  <a:lnTo>
                    <a:pt x="684995" y="4769242"/>
                  </a:lnTo>
                  <a:lnTo>
                    <a:pt x="729932" y="4766369"/>
                  </a:lnTo>
                  <a:lnTo>
                    <a:pt x="777960" y="4761888"/>
                  </a:lnTo>
                  <a:lnTo>
                    <a:pt x="828485" y="4756514"/>
                  </a:lnTo>
                  <a:lnTo>
                    <a:pt x="880915" y="4750963"/>
                  </a:lnTo>
                  <a:lnTo>
                    <a:pt x="934655" y="4745952"/>
                  </a:lnTo>
                  <a:lnTo>
                    <a:pt x="989113" y="4742196"/>
                  </a:lnTo>
                  <a:lnTo>
                    <a:pt x="1043696" y="4740412"/>
                  </a:lnTo>
                  <a:lnTo>
                    <a:pt x="1097811" y="4741314"/>
                  </a:lnTo>
                  <a:lnTo>
                    <a:pt x="1150864" y="4745619"/>
                  </a:lnTo>
                  <a:lnTo>
                    <a:pt x="1202264" y="4754042"/>
                  </a:lnTo>
                  <a:lnTo>
                    <a:pt x="1251415" y="4767301"/>
                  </a:lnTo>
                  <a:lnTo>
                    <a:pt x="1292367" y="4778549"/>
                  </a:lnTo>
                  <a:lnTo>
                    <a:pt x="1332572" y="4785172"/>
                  </a:lnTo>
                  <a:lnTo>
                    <a:pt x="1372408" y="4787868"/>
                  </a:lnTo>
                  <a:lnTo>
                    <a:pt x="1412255" y="4787333"/>
                  </a:lnTo>
                  <a:lnTo>
                    <a:pt x="1452494" y="4784262"/>
                  </a:lnTo>
                  <a:lnTo>
                    <a:pt x="1493504" y="4779352"/>
                  </a:lnTo>
                  <a:lnTo>
                    <a:pt x="1535664" y="4773300"/>
                  </a:lnTo>
                  <a:lnTo>
                    <a:pt x="1579355" y="4766801"/>
                  </a:lnTo>
                  <a:lnTo>
                    <a:pt x="1624957" y="4760552"/>
                  </a:lnTo>
                  <a:lnTo>
                    <a:pt x="1672848" y="4755250"/>
                  </a:lnTo>
                  <a:lnTo>
                    <a:pt x="1723410" y="4751590"/>
                  </a:lnTo>
                  <a:lnTo>
                    <a:pt x="1777020" y="4750268"/>
                  </a:lnTo>
                  <a:lnTo>
                    <a:pt x="1834061" y="4751982"/>
                  </a:lnTo>
                  <a:lnTo>
                    <a:pt x="1894910" y="4757427"/>
                  </a:lnTo>
                  <a:lnTo>
                    <a:pt x="1959948" y="4767301"/>
                  </a:lnTo>
                  <a:lnTo>
                    <a:pt x="2024410" y="4777565"/>
                  </a:lnTo>
                  <a:lnTo>
                    <a:pt x="2083649" y="4784075"/>
                  </a:lnTo>
                  <a:lnTo>
                    <a:pt x="2138305" y="4787356"/>
                  </a:lnTo>
                  <a:lnTo>
                    <a:pt x="2189014" y="4787939"/>
                  </a:lnTo>
                  <a:lnTo>
                    <a:pt x="2236413" y="4786351"/>
                  </a:lnTo>
                  <a:lnTo>
                    <a:pt x="2281140" y="4783120"/>
                  </a:lnTo>
                  <a:lnTo>
                    <a:pt x="2323833" y="4778775"/>
                  </a:lnTo>
                  <a:lnTo>
                    <a:pt x="2365128" y="4773844"/>
                  </a:lnTo>
                  <a:lnTo>
                    <a:pt x="2405663" y="4768855"/>
                  </a:lnTo>
                  <a:lnTo>
                    <a:pt x="2446076" y="4764337"/>
                  </a:lnTo>
                  <a:lnTo>
                    <a:pt x="2487003" y="4760818"/>
                  </a:lnTo>
                  <a:lnTo>
                    <a:pt x="2529083" y="4758827"/>
                  </a:lnTo>
                  <a:lnTo>
                    <a:pt x="2572952" y="4758891"/>
                  </a:lnTo>
                  <a:lnTo>
                    <a:pt x="2619248" y="4761540"/>
                  </a:lnTo>
                  <a:lnTo>
                    <a:pt x="2668608" y="4767301"/>
                  </a:lnTo>
                  <a:lnTo>
                    <a:pt x="2739685" y="4775005"/>
                  </a:lnTo>
                  <a:lnTo>
                    <a:pt x="2800687" y="4776713"/>
                  </a:lnTo>
                  <a:lnTo>
                    <a:pt x="2853245" y="4774029"/>
                  </a:lnTo>
                  <a:lnTo>
                    <a:pt x="2898988" y="4768562"/>
                  </a:lnTo>
                  <a:lnTo>
                    <a:pt x="2939547" y="4761919"/>
                  </a:lnTo>
                  <a:lnTo>
                    <a:pt x="2976551" y="4755706"/>
                  </a:lnTo>
                  <a:lnTo>
                    <a:pt x="3011630" y="4751531"/>
                  </a:lnTo>
                  <a:lnTo>
                    <a:pt x="3046414" y="4751000"/>
                  </a:lnTo>
                  <a:lnTo>
                    <a:pt x="3082533" y="4755721"/>
                  </a:lnTo>
                  <a:lnTo>
                    <a:pt x="3121617" y="4767301"/>
                  </a:lnTo>
                  <a:lnTo>
                    <a:pt x="3159802" y="4778401"/>
                  </a:lnTo>
                  <a:lnTo>
                    <a:pt x="3199636" y="4784139"/>
                  </a:lnTo>
                  <a:lnTo>
                    <a:pt x="3241157" y="4785561"/>
                  </a:lnTo>
                  <a:lnTo>
                    <a:pt x="3284402" y="4783715"/>
                  </a:lnTo>
                  <a:lnTo>
                    <a:pt x="3329408" y="4779649"/>
                  </a:lnTo>
                  <a:lnTo>
                    <a:pt x="3376212" y="4774411"/>
                  </a:lnTo>
                  <a:lnTo>
                    <a:pt x="3424851" y="4769048"/>
                  </a:lnTo>
                  <a:lnTo>
                    <a:pt x="3475363" y="4764607"/>
                  </a:lnTo>
                  <a:lnTo>
                    <a:pt x="3527785" y="4762138"/>
                  </a:lnTo>
                  <a:lnTo>
                    <a:pt x="3582154" y="4762686"/>
                  </a:lnTo>
                  <a:lnTo>
                    <a:pt x="3638507" y="4767301"/>
                  </a:lnTo>
                  <a:lnTo>
                    <a:pt x="3688803" y="4772171"/>
                  </a:lnTo>
                  <a:lnTo>
                    <a:pt x="3735238" y="4774321"/>
                  </a:lnTo>
                  <a:lnTo>
                    <a:pt x="3778866" y="4774301"/>
                  </a:lnTo>
                  <a:lnTo>
                    <a:pt x="3820743" y="4772663"/>
                  </a:lnTo>
                  <a:lnTo>
                    <a:pt x="3861923" y="4769955"/>
                  </a:lnTo>
                  <a:lnTo>
                    <a:pt x="3903461" y="4766729"/>
                  </a:lnTo>
                  <a:lnTo>
                    <a:pt x="3946412" y="4763535"/>
                  </a:lnTo>
                  <a:lnTo>
                    <a:pt x="3991831" y="4760922"/>
                  </a:lnTo>
                  <a:lnTo>
                    <a:pt x="4040772" y="4759442"/>
                  </a:lnTo>
                  <a:lnTo>
                    <a:pt x="4094290" y="4759645"/>
                  </a:lnTo>
                  <a:lnTo>
                    <a:pt x="4153441" y="4762081"/>
                  </a:lnTo>
                  <a:lnTo>
                    <a:pt x="4219278" y="4767301"/>
                  </a:lnTo>
                  <a:lnTo>
                    <a:pt x="4280525" y="4771902"/>
                  </a:lnTo>
                  <a:lnTo>
                    <a:pt x="4336551" y="4773557"/>
                  </a:lnTo>
                  <a:lnTo>
                    <a:pt x="4388251" y="4772862"/>
                  </a:lnTo>
                  <a:lnTo>
                    <a:pt x="4436518" y="4770410"/>
                  </a:lnTo>
                  <a:lnTo>
                    <a:pt x="4482246" y="4766794"/>
                  </a:lnTo>
                  <a:lnTo>
                    <a:pt x="4526329" y="4762610"/>
                  </a:lnTo>
                  <a:lnTo>
                    <a:pt x="4569662" y="4758451"/>
                  </a:lnTo>
                  <a:lnTo>
                    <a:pt x="4613136" y="4754911"/>
                  </a:lnTo>
                  <a:lnTo>
                    <a:pt x="4657647" y="4752586"/>
                  </a:lnTo>
                  <a:lnTo>
                    <a:pt x="4704088" y="4752067"/>
                  </a:lnTo>
                  <a:lnTo>
                    <a:pt x="4753353" y="4753951"/>
                  </a:lnTo>
                  <a:lnTo>
                    <a:pt x="4806336" y="4758831"/>
                  </a:lnTo>
                  <a:lnTo>
                    <a:pt x="4863930" y="4767301"/>
                  </a:lnTo>
                  <a:lnTo>
                    <a:pt x="4945138" y="4778832"/>
                  </a:lnTo>
                  <a:lnTo>
                    <a:pt x="5015693" y="4784151"/>
                  </a:lnTo>
                  <a:lnTo>
                    <a:pt x="5076853" y="4784685"/>
                  </a:lnTo>
                  <a:lnTo>
                    <a:pt x="5129875" y="4781861"/>
                  </a:lnTo>
                  <a:lnTo>
                    <a:pt x="5176018" y="4777105"/>
                  </a:lnTo>
                  <a:lnTo>
                    <a:pt x="5216539" y="4771844"/>
                  </a:lnTo>
                  <a:lnTo>
                    <a:pt x="5252694" y="4767505"/>
                  </a:lnTo>
                  <a:lnTo>
                    <a:pt x="5285742" y="4765515"/>
                  </a:lnTo>
                  <a:lnTo>
                    <a:pt x="5316939" y="4767301"/>
                  </a:lnTo>
                  <a:lnTo>
                    <a:pt x="5345159" y="4769006"/>
                  </a:lnTo>
                  <a:lnTo>
                    <a:pt x="5382713" y="4768315"/>
                  </a:lnTo>
                  <a:lnTo>
                    <a:pt x="5427901" y="4765854"/>
                  </a:lnTo>
                  <a:lnTo>
                    <a:pt x="5479024" y="4762249"/>
                  </a:lnTo>
                  <a:lnTo>
                    <a:pt x="5534382" y="4758125"/>
                  </a:lnTo>
                  <a:lnTo>
                    <a:pt x="5592275" y="4754108"/>
                  </a:lnTo>
                  <a:lnTo>
                    <a:pt x="5651005" y="4750825"/>
                  </a:lnTo>
                  <a:lnTo>
                    <a:pt x="5708871" y="4748900"/>
                  </a:lnTo>
                  <a:lnTo>
                    <a:pt x="5764174" y="4748959"/>
                  </a:lnTo>
                  <a:lnTo>
                    <a:pt x="5815214" y="4751628"/>
                  </a:lnTo>
                  <a:lnTo>
                    <a:pt x="5860293" y="4757534"/>
                  </a:lnTo>
                  <a:lnTo>
                    <a:pt x="5897710" y="4767301"/>
                  </a:lnTo>
                  <a:lnTo>
                    <a:pt x="5937043" y="4777617"/>
                  </a:lnTo>
                  <a:lnTo>
                    <a:pt x="5982072" y="4783186"/>
                  </a:lnTo>
                  <a:lnTo>
                    <a:pt x="6031409" y="4784901"/>
                  </a:lnTo>
                  <a:lnTo>
                    <a:pt x="6083666" y="4783659"/>
                  </a:lnTo>
                  <a:lnTo>
                    <a:pt x="6137455" y="4780354"/>
                  </a:lnTo>
                  <a:lnTo>
                    <a:pt x="6191386" y="4775879"/>
                  </a:lnTo>
                  <a:lnTo>
                    <a:pt x="6244073" y="4771132"/>
                  </a:lnTo>
                  <a:lnTo>
                    <a:pt x="6294126" y="4767005"/>
                  </a:lnTo>
                  <a:lnTo>
                    <a:pt x="6340157" y="4764394"/>
                  </a:lnTo>
                  <a:lnTo>
                    <a:pt x="6380778" y="4764195"/>
                  </a:lnTo>
                  <a:lnTo>
                    <a:pt x="6414600" y="4767301"/>
                  </a:lnTo>
                  <a:lnTo>
                    <a:pt x="6416075" y="4707070"/>
                  </a:lnTo>
                  <a:lnTo>
                    <a:pt x="6415567" y="4651274"/>
                  </a:lnTo>
                  <a:lnTo>
                    <a:pt x="6413514" y="4599230"/>
                  </a:lnTo>
                  <a:lnTo>
                    <a:pt x="6410357" y="4550255"/>
                  </a:lnTo>
                  <a:lnTo>
                    <a:pt x="6406534" y="4503667"/>
                  </a:lnTo>
                  <a:lnTo>
                    <a:pt x="6402484" y="4458784"/>
                  </a:lnTo>
                  <a:lnTo>
                    <a:pt x="6398646" y="4414923"/>
                  </a:lnTo>
                  <a:lnTo>
                    <a:pt x="6395459" y="4371403"/>
                  </a:lnTo>
                  <a:lnTo>
                    <a:pt x="6393363" y="4327540"/>
                  </a:lnTo>
                  <a:lnTo>
                    <a:pt x="6392795" y="4282653"/>
                  </a:lnTo>
                  <a:lnTo>
                    <a:pt x="6394197" y="4236059"/>
                  </a:lnTo>
                  <a:lnTo>
                    <a:pt x="6398005" y="4187076"/>
                  </a:lnTo>
                  <a:lnTo>
                    <a:pt x="6404660" y="4135022"/>
                  </a:lnTo>
                  <a:lnTo>
                    <a:pt x="6414600" y="4079215"/>
                  </a:lnTo>
                  <a:lnTo>
                    <a:pt x="6423376" y="4027193"/>
                  </a:lnTo>
                  <a:lnTo>
                    <a:pt x="6428222" y="3978805"/>
                  </a:lnTo>
                  <a:lnTo>
                    <a:pt x="6429755" y="3933415"/>
                  </a:lnTo>
                  <a:lnTo>
                    <a:pt x="6428593" y="3890388"/>
                  </a:lnTo>
                  <a:lnTo>
                    <a:pt x="6425353" y="3849086"/>
                  </a:lnTo>
                  <a:lnTo>
                    <a:pt x="6420653" y="3808873"/>
                  </a:lnTo>
                  <a:lnTo>
                    <a:pt x="6415112" y="3769114"/>
                  </a:lnTo>
                  <a:lnTo>
                    <a:pt x="6409347" y="3729171"/>
                  </a:lnTo>
                  <a:lnTo>
                    <a:pt x="6403975" y="3688409"/>
                  </a:lnTo>
                  <a:lnTo>
                    <a:pt x="6399614" y="3646192"/>
                  </a:lnTo>
                  <a:lnTo>
                    <a:pt x="6396882" y="3601882"/>
                  </a:lnTo>
                  <a:lnTo>
                    <a:pt x="6396398" y="3554845"/>
                  </a:lnTo>
                  <a:lnTo>
                    <a:pt x="6398777" y="3504443"/>
                  </a:lnTo>
                  <a:lnTo>
                    <a:pt x="6404639" y="3450041"/>
                  </a:lnTo>
                  <a:lnTo>
                    <a:pt x="6414600" y="3391002"/>
                  </a:lnTo>
                  <a:lnTo>
                    <a:pt x="6426455" y="3320148"/>
                  </a:lnTo>
                  <a:lnTo>
                    <a:pt x="6432257" y="3260363"/>
                  </a:lnTo>
                  <a:lnTo>
                    <a:pt x="6433174" y="3209927"/>
                  </a:lnTo>
                  <a:lnTo>
                    <a:pt x="6430376" y="3167119"/>
                  </a:lnTo>
                  <a:lnTo>
                    <a:pt x="6425034" y="3130219"/>
                  </a:lnTo>
                  <a:lnTo>
                    <a:pt x="6418315" y="3097505"/>
                  </a:lnTo>
                  <a:lnTo>
                    <a:pt x="6411390" y="3067256"/>
                  </a:lnTo>
                  <a:lnTo>
                    <a:pt x="6405428" y="3037753"/>
                  </a:lnTo>
                  <a:lnTo>
                    <a:pt x="6401599" y="3007275"/>
                  </a:lnTo>
                  <a:lnTo>
                    <a:pt x="6401071" y="2974100"/>
                  </a:lnTo>
                  <a:lnTo>
                    <a:pt x="6405015" y="2936509"/>
                  </a:lnTo>
                  <a:lnTo>
                    <a:pt x="6414600" y="2892781"/>
                  </a:lnTo>
                  <a:lnTo>
                    <a:pt x="6424292" y="2845111"/>
                  </a:lnTo>
                  <a:lnTo>
                    <a:pt x="6428517" y="2796892"/>
                  </a:lnTo>
                  <a:lnTo>
                    <a:pt x="6428388" y="2748191"/>
                  </a:lnTo>
                  <a:lnTo>
                    <a:pt x="6425014" y="2699077"/>
                  </a:lnTo>
                  <a:lnTo>
                    <a:pt x="6419508" y="2649620"/>
                  </a:lnTo>
                  <a:lnTo>
                    <a:pt x="6412981" y="2599887"/>
                  </a:lnTo>
                  <a:lnTo>
                    <a:pt x="6406544" y="2549948"/>
                  </a:lnTo>
                  <a:lnTo>
                    <a:pt x="6401308" y="2499871"/>
                  </a:lnTo>
                  <a:lnTo>
                    <a:pt x="6398384" y="2449725"/>
                  </a:lnTo>
                  <a:lnTo>
                    <a:pt x="6398884" y="2399580"/>
                  </a:lnTo>
                  <a:lnTo>
                    <a:pt x="6403919" y="2349503"/>
                  </a:lnTo>
                  <a:lnTo>
                    <a:pt x="6414600" y="2299564"/>
                  </a:lnTo>
                  <a:lnTo>
                    <a:pt x="6425007" y="2251685"/>
                  </a:lnTo>
                  <a:lnTo>
                    <a:pt x="6431086" y="2200664"/>
                  </a:lnTo>
                  <a:lnTo>
                    <a:pt x="6433543" y="2147293"/>
                  </a:lnTo>
                  <a:lnTo>
                    <a:pt x="6433086" y="2092365"/>
                  </a:lnTo>
                  <a:lnTo>
                    <a:pt x="6430423" y="2036674"/>
                  </a:lnTo>
                  <a:lnTo>
                    <a:pt x="6426261" y="1981012"/>
                  </a:lnTo>
                  <a:lnTo>
                    <a:pt x="6421308" y="1926174"/>
                  </a:lnTo>
                  <a:lnTo>
                    <a:pt x="6416272" y="1872952"/>
                  </a:lnTo>
                  <a:lnTo>
                    <a:pt x="6411859" y="1822140"/>
                  </a:lnTo>
                  <a:lnTo>
                    <a:pt x="6408779" y="1774530"/>
                  </a:lnTo>
                  <a:lnTo>
                    <a:pt x="6407737" y="1730916"/>
                  </a:lnTo>
                  <a:lnTo>
                    <a:pt x="6409441" y="1692091"/>
                  </a:lnTo>
                  <a:lnTo>
                    <a:pt x="6414600" y="1658849"/>
                  </a:lnTo>
                  <a:lnTo>
                    <a:pt x="6420161" y="1624407"/>
                  </a:lnTo>
                  <a:lnTo>
                    <a:pt x="6421964" y="1586614"/>
                  </a:lnTo>
                  <a:lnTo>
                    <a:pt x="6420833" y="1545656"/>
                  </a:lnTo>
                  <a:lnTo>
                    <a:pt x="6417592" y="1501721"/>
                  </a:lnTo>
                  <a:lnTo>
                    <a:pt x="6413064" y="1454998"/>
                  </a:lnTo>
                  <a:lnTo>
                    <a:pt x="6408076" y="1405674"/>
                  </a:lnTo>
                  <a:lnTo>
                    <a:pt x="6403449" y="1353937"/>
                  </a:lnTo>
                  <a:lnTo>
                    <a:pt x="6400009" y="1299975"/>
                  </a:lnTo>
                  <a:lnTo>
                    <a:pt x="6398580" y="1243975"/>
                  </a:lnTo>
                  <a:lnTo>
                    <a:pt x="6399986" y="1186126"/>
                  </a:lnTo>
                  <a:lnTo>
                    <a:pt x="6405052" y="1126616"/>
                  </a:lnTo>
                  <a:lnTo>
                    <a:pt x="6414600" y="1065632"/>
                  </a:lnTo>
                  <a:lnTo>
                    <a:pt x="6424650" y="1002445"/>
                  </a:lnTo>
                  <a:lnTo>
                    <a:pt x="6429244" y="946581"/>
                  </a:lnTo>
                  <a:lnTo>
                    <a:pt x="6429529" y="896790"/>
                  </a:lnTo>
                  <a:lnTo>
                    <a:pt x="6426655" y="851825"/>
                  </a:lnTo>
                  <a:lnTo>
                    <a:pt x="6421771" y="810436"/>
                  </a:lnTo>
                  <a:lnTo>
                    <a:pt x="6416026" y="771375"/>
                  </a:lnTo>
                  <a:lnTo>
                    <a:pt x="6410569" y="733393"/>
                  </a:lnTo>
                  <a:lnTo>
                    <a:pt x="6406549" y="695241"/>
                  </a:lnTo>
                  <a:lnTo>
                    <a:pt x="6405114" y="655671"/>
                  </a:lnTo>
                  <a:lnTo>
                    <a:pt x="6407415" y="613435"/>
                  </a:lnTo>
                  <a:lnTo>
                    <a:pt x="6414600" y="567284"/>
                  </a:lnTo>
                  <a:lnTo>
                    <a:pt x="6421945" y="517329"/>
                  </a:lnTo>
                  <a:lnTo>
                    <a:pt x="6424663" y="465049"/>
                  </a:lnTo>
                  <a:lnTo>
                    <a:pt x="6423806" y="411242"/>
                  </a:lnTo>
                  <a:lnTo>
                    <a:pt x="6420427" y="356705"/>
                  </a:lnTo>
                  <a:lnTo>
                    <a:pt x="6415579" y="302238"/>
                  </a:lnTo>
                  <a:lnTo>
                    <a:pt x="6410315" y="248636"/>
                  </a:lnTo>
                  <a:lnTo>
                    <a:pt x="6405687" y="196700"/>
                  </a:lnTo>
                  <a:lnTo>
                    <a:pt x="6402749" y="147227"/>
                  </a:lnTo>
                  <a:lnTo>
                    <a:pt x="6402554" y="101014"/>
                  </a:lnTo>
                  <a:lnTo>
                    <a:pt x="6406153" y="58861"/>
                  </a:lnTo>
                  <a:lnTo>
                    <a:pt x="6414600" y="21565"/>
                  </a:lnTo>
                  <a:close/>
                </a:path>
              </a:pathLst>
            </a:custGeom>
            <a:ln w="9525">
              <a:solidFill>
                <a:srgbClr val="8691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82336" y="998041"/>
            <a:ext cx="599757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0" marR="5080" indent="-870585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F1F1F1"/>
                </a:solidFill>
                <a:latin typeface="Arial Black"/>
                <a:cs typeface="Arial Black"/>
              </a:rPr>
              <a:t>QUESTIONS</a:t>
            </a:r>
            <a:r>
              <a:rPr sz="6000" spc="-70" dirty="0">
                <a:solidFill>
                  <a:srgbClr val="F1F1F1"/>
                </a:solidFill>
                <a:latin typeface="Arial Black"/>
                <a:cs typeface="Arial Black"/>
              </a:rPr>
              <a:t> </a:t>
            </a:r>
            <a:r>
              <a:rPr sz="6000" dirty="0">
                <a:solidFill>
                  <a:srgbClr val="F1F1F1"/>
                </a:solidFill>
                <a:latin typeface="Arial Black"/>
                <a:cs typeface="Arial Black"/>
              </a:rPr>
              <a:t>&amp; </a:t>
            </a:r>
            <a:r>
              <a:rPr sz="6000" spc="-1989" dirty="0">
                <a:solidFill>
                  <a:srgbClr val="F1F1F1"/>
                </a:solidFill>
                <a:latin typeface="Arial Black"/>
                <a:cs typeface="Arial Black"/>
              </a:rPr>
              <a:t> </a:t>
            </a:r>
            <a:r>
              <a:rPr sz="6000" dirty="0">
                <a:solidFill>
                  <a:srgbClr val="F1F1F1"/>
                </a:solidFill>
                <a:latin typeface="Arial Black"/>
                <a:cs typeface="Arial Black"/>
              </a:rPr>
              <a:t>ANSWERS</a:t>
            </a:r>
            <a:endParaRPr sz="60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50111" y="769747"/>
            <a:ext cx="3258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FFFF"/>
                </a:solidFill>
              </a:rPr>
              <a:t>Civil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Rights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Division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1710" y="4721732"/>
            <a:ext cx="3784090" cy="15025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13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Jessica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 Patterson,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MPA </a:t>
            </a:r>
            <a:r>
              <a:rPr sz="1600" b="1" spc="-3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DBE</a:t>
            </a:r>
            <a:r>
              <a:rPr sz="1600" b="1" spc="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Reviewer </a:t>
            </a:r>
            <a:r>
              <a:rPr sz="1600" b="1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  <a:hlinkClick r:id="rId3"/>
              </a:rPr>
              <a:t>jpatterson@odot.org </a:t>
            </a:r>
            <a:r>
              <a:rPr sz="1600" b="1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(405)-521-3174</a:t>
            </a:r>
            <a:r>
              <a:rPr sz="1600" b="1" spc="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:phone</a:t>
            </a:r>
            <a:endParaRPr sz="16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(405)-318-1425</a:t>
            </a:r>
            <a:r>
              <a:rPr sz="1600" b="1" spc="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: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 Cell</a:t>
            </a:r>
            <a:endParaRPr sz="1600" dirty="0">
              <a:latin typeface="Georgia"/>
              <a:cs typeface="Georg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50907" y="5993891"/>
            <a:ext cx="1929383" cy="348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2E8AE8-9D2D-4B9B-8F5F-D300C6A513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90" y="1371599"/>
            <a:ext cx="3425187" cy="3429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64705" y="692658"/>
            <a:ext cx="2588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spc="-30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4000" i="1" spc="-305" dirty="0">
                <a:solidFill>
                  <a:srgbClr val="FFFFFF"/>
                </a:solidFill>
                <a:latin typeface="Georgia"/>
                <a:cs typeface="Georgia"/>
              </a:rPr>
              <a:t>BO</a:t>
            </a:r>
            <a:r>
              <a:rPr sz="4000" i="1" spc="-30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4000" i="1" spc="-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4000" i="1" spc="-6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00" i="1" spc="-300" dirty="0">
                <a:solidFill>
                  <a:srgbClr val="FFFFFF"/>
                </a:solidFill>
                <a:latin typeface="Georgia"/>
                <a:cs typeface="Georgia"/>
              </a:rPr>
              <a:t>US</a:t>
            </a:r>
            <a:endParaRPr sz="40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016" y="814577"/>
            <a:ext cx="5744845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Oklahoma Department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Transportation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(ODOT)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ensures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that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no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person or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groups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 persons shall,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on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grounds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race, color,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sex,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religion,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national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origin, age, disability,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retaliation</a:t>
            </a:r>
            <a:r>
              <a:rPr sz="200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200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genetic</a:t>
            </a:r>
            <a:r>
              <a:rPr sz="200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information,</a:t>
            </a:r>
            <a:r>
              <a:rPr sz="200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 excluded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from participation in,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be denied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benefits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of,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or be otherwise subjected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discrimination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under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any and all programs,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 services,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activities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administered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ODOT,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its </a:t>
            </a:r>
            <a:r>
              <a:rPr sz="2000" spc="-5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recipients,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sub-recipients,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and contractors. To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request an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accommodation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please contact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 the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ADA Coordinator at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405-521-4140 or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Oklahoma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Relay Service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at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1-800-722-0353.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If </a:t>
            </a: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you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have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any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ADA or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Title 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VI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questions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email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  <a:hlinkClick r:id="rId2"/>
              </a:rPr>
              <a:t>ODOT-ada-titlevi@odot.org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 dirty="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9364" y="5993891"/>
            <a:ext cx="2281428" cy="5196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03492" y="1507236"/>
            <a:ext cx="5010150" cy="4114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32904" y="0"/>
            <a:ext cx="3515360" cy="1334770"/>
            <a:chOff x="7232904" y="0"/>
            <a:chExt cx="3515360" cy="1334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2904" y="0"/>
              <a:ext cx="2675381" cy="8465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2904" y="434340"/>
              <a:ext cx="3515105" cy="89992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74711" y="51257"/>
            <a:ext cx="300545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Georgia"/>
                <a:cs typeface="Georgia"/>
              </a:rPr>
              <a:t>Eligibility 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Georgia"/>
                <a:cs typeface="Georgia"/>
              </a:rPr>
              <a:t>Requirements</a:t>
            </a:r>
            <a:endParaRPr sz="3200" dirty="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29466" y="1253934"/>
            <a:ext cx="6609080" cy="3280410"/>
            <a:chOff x="5129466" y="1253934"/>
            <a:chExt cx="6609080" cy="3280410"/>
          </a:xfrm>
        </p:grpSpPr>
        <p:sp>
          <p:nvSpPr>
            <p:cNvPr id="7" name="object 7"/>
            <p:cNvSpPr/>
            <p:nvPr/>
          </p:nvSpPr>
          <p:spPr>
            <a:xfrm>
              <a:off x="5137403" y="1261872"/>
              <a:ext cx="5076825" cy="588645"/>
            </a:xfrm>
            <a:custGeom>
              <a:avLst/>
              <a:gdLst/>
              <a:ahLst/>
              <a:cxnLst/>
              <a:rect l="l" t="t" r="r" b="b"/>
              <a:pathLst>
                <a:path w="5076825" h="588644">
                  <a:moveTo>
                    <a:pt x="5017643" y="0"/>
                  </a:moveTo>
                  <a:lnTo>
                    <a:pt x="58800" y="0"/>
                  </a:lnTo>
                  <a:lnTo>
                    <a:pt x="35897" y="4615"/>
                  </a:lnTo>
                  <a:lnTo>
                    <a:pt x="17208" y="17208"/>
                  </a:lnTo>
                  <a:lnTo>
                    <a:pt x="4615" y="35897"/>
                  </a:lnTo>
                  <a:lnTo>
                    <a:pt x="0" y="58800"/>
                  </a:lnTo>
                  <a:lnTo>
                    <a:pt x="0" y="529463"/>
                  </a:lnTo>
                  <a:lnTo>
                    <a:pt x="4615" y="552366"/>
                  </a:lnTo>
                  <a:lnTo>
                    <a:pt x="17208" y="571055"/>
                  </a:lnTo>
                  <a:lnTo>
                    <a:pt x="35897" y="583648"/>
                  </a:lnTo>
                  <a:lnTo>
                    <a:pt x="58800" y="588263"/>
                  </a:lnTo>
                  <a:lnTo>
                    <a:pt x="5017643" y="588263"/>
                  </a:lnTo>
                  <a:lnTo>
                    <a:pt x="5040546" y="583648"/>
                  </a:lnTo>
                  <a:lnTo>
                    <a:pt x="5059235" y="571055"/>
                  </a:lnTo>
                  <a:lnTo>
                    <a:pt x="5071828" y="552366"/>
                  </a:lnTo>
                  <a:lnTo>
                    <a:pt x="5076444" y="529463"/>
                  </a:lnTo>
                  <a:lnTo>
                    <a:pt x="5076444" y="58800"/>
                  </a:lnTo>
                  <a:lnTo>
                    <a:pt x="5071828" y="35897"/>
                  </a:lnTo>
                  <a:lnTo>
                    <a:pt x="5059235" y="17208"/>
                  </a:lnTo>
                  <a:lnTo>
                    <a:pt x="5040546" y="4615"/>
                  </a:lnTo>
                  <a:lnTo>
                    <a:pt x="5017643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5137403" y="1261872"/>
              <a:ext cx="5076825" cy="588645"/>
            </a:xfrm>
            <a:custGeom>
              <a:avLst/>
              <a:gdLst/>
              <a:ahLst/>
              <a:cxnLst/>
              <a:rect l="l" t="t" r="r" b="b"/>
              <a:pathLst>
                <a:path w="5076825" h="588644">
                  <a:moveTo>
                    <a:pt x="0" y="58800"/>
                  </a:moveTo>
                  <a:lnTo>
                    <a:pt x="4615" y="35897"/>
                  </a:lnTo>
                  <a:lnTo>
                    <a:pt x="17208" y="17208"/>
                  </a:lnTo>
                  <a:lnTo>
                    <a:pt x="35897" y="4615"/>
                  </a:lnTo>
                  <a:lnTo>
                    <a:pt x="58800" y="0"/>
                  </a:lnTo>
                  <a:lnTo>
                    <a:pt x="5017643" y="0"/>
                  </a:lnTo>
                  <a:lnTo>
                    <a:pt x="5040546" y="4615"/>
                  </a:lnTo>
                  <a:lnTo>
                    <a:pt x="5059235" y="17208"/>
                  </a:lnTo>
                  <a:lnTo>
                    <a:pt x="5071828" y="35897"/>
                  </a:lnTo>
                  <a:lnTo>
                    <a:pt x="5076444" y="58800"/>
                  </a:lnTo>
                  <a:lnTo>
                    <a:pt x="5076444" y="529463"/>
                  </a:lnTo>
                  <a:lnTo>
                    <a:pt x="5071828" y="552366"/>
                  </a:lnTo>
                  <a:lnTo>
                    <a:pt x="5059235" y="571055"/>
                  </a:lnTo>
                  <a:lnTo>
                    <a:pt x="5040546" y="583648"/>
                  </a:lnTo>
                  <a:lnTo>
                    <a:pt x="5017643" y="588263"/>
                  </a:lnTo>
                  <a:lnTo>
                    <a:pt x="58800" y="588263"/>
                  </a:lnTo>
                  <a:lnTo>
                    <a:pt x="35897" y="583648"/>
                  </a:lnTo>
                  <a:lnTo>
                    <a:pt x="17208" y="571055"/>
                  </a:lnTo>
                  <a:lnTo>
                    <a:pt x="4615" y="552366"/>
                  </a:lnTo>
                  <a:lnTo>
                    <a:pt x="0" y="529463"/>
                  </a:lnTo>
                  <a:lnTo>
                    <a:pt x="0" y="58800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5516879" y="1930908"/>
              <a:ext cx="5076825" cy="588645"/>
            </a:xfrm>
            <a:custGeom>
              <a:avLst/>
              <a:gdLst/>
              <a:ahLst/>
              <a:cxnLst/>
              <a:rect l="l" t="t" r="r" b="b"/>
              <a:pathLst>
                <a:path w="5076825" h="588644">
                  <a:moveTo>
                    <a:pt x="5017643" y="0"/>
                  </a:moveTo>
                  <a:lnTo>
                    <a:pt x="58800" y="0"/>
                  </a:lnTo>
                  <a:lnTo>
                    <a:pt x="35897" y="4615"/>
                  </a:lnTo>
                  <a:lnTo>
                    <a:pt x="17208" y="17208"/>
                  </a:lnTo>
                  <a:lnTo>
                    <a:pt x="4615" y="35897"/>
                  </a:lnTo>
                  <a:lnTo>
                    <a:pt x="0" y="58800"/>
                  </a:lnTo>
                  <a:lnTo>
                    <a:pt x="0" y="529463"/>
                  </a:lnTo>
                  <a:lnTo>
                    <a:pt x="4615" y="552366"/>
                  </a:lnTo>
                  <a:lnTo>
                    <a:pt x="17208" y="571055"/>
                  </a:lnTo>
                  <a:lnTo>
                    <a:pt x="35897" y="583648"/>
                  </a:lnTo>
                  <a:lnTo>
                    <a:pt x="58800" y="588263"/>
                  </a:lnTo>
                  <a:lnTo>
                    <a:pt x="5017643" y="588263"/>
                  </a:lnTo>
                  <a:lnTo>
                    <a:pt x="5040546" y="583648"/>
                  </a:lnTo>
                  <a:lnTo>
                    <a:pt x="5059235" y="571055"/>
                  </a:lnTo>
                  <a:lnTo>
                    <a:pt x="5071828" y="552366"/>
                  </a:lnTo>
                  <a:lnTo>
                    <a:pt x="5076444" y="529463"/>
                  </a:lnTo>
                  <a:lnTo>
                    <a:pt x="5076444" y="58800"/>
                  </a:lnTo>
                  <a:lnTo>
                    <a:pt x="5071828" y="35897"/>
                  </a:lnTo>
                  <a:lnTo>
                    <a:pt x="5059235" y="17208"/>
                  </a:lnTo>
                  <a:lnTo>
                    <a:pt x="5040546" y="4615"/>
                  </a:lnTo>
                  <a:lnTo>
                    <a:pt x="5017643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516879" y="1930908"/>
              <a:ext cx="5076825" cy="588645"/>
            </a:xfrm>
            <a:custGeom>
              <a:avLst/>
              <a:gdLst/>
              <a:ahLst/>
              <a:cxnLst/>
              <a:rect l="l" t="t" r="r" b="b"/>
              <a:pathLst>
                <a:path w="5076825" h="588644">
                  <a:moveTo>
                    <a:pt x="0" y="58800"/>
                  </a:moveTo>
                  <a:lnTo>
                    <a:pt x="4615" y="35897"/>
                  </a:lnTo>
                  <a:lnTo>
                    <a:pt x="17208" y="17208"/>
                  </a:lnTo>
                  <a:lnTo>
                    <a:pt x="35897" y="4615"/>
                  </a:lnTo>
                  <a:lnTo>
                    <a:pt x="58800" y="0"/>
                  </a:lnTo>
                  <a:lnTo>
                    <a:pt x="5017643" y="0"/>
                  </a:lnTo>
                  <a:lnTo>
                    <a:pt x="5040546" y="4615"/>
                  </a:lnTo>
                  <a:lnTo>
                    <a:pt x="5059235" y="17208"/>
                  </a:lnTo>
                  <a:lnTo>
                    <a:pt x="5071828" y="35897"/>
                  </a:lnTo>
                  <a:lnTo>
                    <a:pt x="5076444" y="58800"/>
                  </a:lnTo>
                  <a:lnTo>
                    <a:pt x="5076444" y="529463"/>
                  </a:lnTo>
                  <a:lnTo>
                    <a:pt x="5071828" y="552366"/>
                  </a:lnTo>
                  <a:lnTo>
                    <a:pt x="5059235" y="571055"/>
                  </a:lnTo>
                  <a:lnTo>
                    <a:pt x="5040546" y="583648"/>
                  </a:lnTo>
                  <a:lnTo>
                    <a:pt x="5017643" y="588263"/>
                  </a:lnTo>
                  <a:lnTo>
                    <a:pt x="58800" y="588263"/>
                  </a:lnTo>
                  <a:lnTo>
                    <a:pt x="35897" y="583648"/>
                  </a:lnTo>
                  <a:lnTo>
                    <a:pt x="17208" y="571055"/>
                  </a:lnTo>
                  <a:lnTo>
                    <a:pt x="4615" y="552366"/>
                  </a:lnTo>
                  <a:lnTo>
                    <a:pt x="0" y="529463"/>
                  </a:lnTo>
                  <a:lnTo>
                    <a:pt x="0" y="58800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896355" y="2599944"/>
              <a:ext cx="5074920" cy="588645"/>
            </a:xfrm>
            <a:custGeom>
              <a:avLst/>
              <a:gdLst/>
              <a:ahLst/>
              <a:cxnLst/>
              <a:rect l="l" t="t" r="r" b="b"/>
              <a:pathLst>
                <a:path w="5074920" h="588644">
                  <a:moveTo>
                    <a:pt x="5016119" y="0"/>
                  </a:moveTo>
                  <a:lnTo>
                    <a:pt x="58801" y="0"/>
                  </a:lnTo>
                  <a:lnTo>
                    <a:pt x="35897" y="4615"/>
                  </a:lnTo>
                  <a:lnTo>
                    <a:pt x="17208" y="17208"/>
                  </a:lnTo>
                  <a:lnTo>
                    <a:pt x="4615" y="35897"/>
                  </a:lnTo>
                  <a:lnTo>
                    <a:pt x="0" y="58800"/>
                  </a:lnTo>
                  <a:lnTo>
                    <a:pt x="0" y="529463"/>
                  </a:lnTo>
                  <a:lnTo>
                    <a:pt x="4615" y="552366"/>
                  </a:lnTo>
                  <a:lnTo>
                    <a:pt x="17208" y="571055"/>
                  </a:lnTo>
                  <a:lnTo>
                    <a:pt x="35897" y="583648"/>
                  </a:lnTo>
                  <a:lnTo>
                    <a:pt x="58801" y="588263"/>
                  </a:lnTo>
                  <a:lnTo>
                    <a:pt x="5016119" y="588263"/>
                  </a:lnTo>
                  <a:lnTo>
                    <a:pt x="5039022" y="583648"/>
                  </a:lnTo>
                  <a:lnTo>
                    <a:pt x="5057711" y="571055"/>
                  </a:lnTo>
                  <a:lnTo>
                    <a:pt x="5070304" y="552366"/>
                  </a:lnTo>
                  <a:lnTo>
                    <a:pt x="5074920" y="529463"/>
                  </a:lnTo>
                  <a:lnTo>
                    <a:pt x="5074920" y="58800"/>
                  </a:lnTo>
                  <a:lnTo>
                    <a:pt x="5070304" y="35897"/>
                  </a:lnTo>
                  <a:lnTo>
                    <a:pt x="5057711" y="17208"/>
                  </a:lnTo>
                  <a:lnTo>
                    <a:pt x="5039022" y="4615"/>
                  </a:lnTo>
                  <a:lnTo>
                    <a:pt x="5016119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5896355" y="2599944"/>
              <a:ext cx="5074920" cy="588645"/>
            </a:xfrm>
            <a:custGeom>
              <a:avLst/>
              <a:gdLst/>
              <a:ahLst/>
              <a:cxnLst/>
              <a:rect l="l" t="t" r="r" b="b"/>
              <a:pathLst>
                <a:path w="5074920" h="588644">
                  <a:moveTo>
                    <a:pt x="0" y="58800"/>
                  </a:moveTo>
                  <a:lnTo>
                    <a:pt x="4615" y="35897"/>
                  </a:lnTo>
                  <a:lnTo>
                    <a:pt x="17208" y="17208"/>
                  </a:lnTo>
                  <a:lnTo>
                    <a:pt x="35897" y="4615"/>
                  </a:lnTo>
                  <a:lnTo>
                    <a:pt x="58801" y="0"/>
                  </a:lnTo>
                  <a:lnTo>
                    <a:pt x="5016119" y="0"/>
                  </a:lnTo>
                  <a:lnTo>
                    <a:pt x="5039022" y="4615"/>
                  </a:lnTo>
                  <a:lnTo>
                    <a:pt x="5057711" y="17208"/>
                  </a:lnTo>
                  <a:lnTo>
                    <a:pt x="5070304" y="35897"/>
                  </a:lnTo>
                  <a:lnTo>
                    <a:pt x="5074920" y="58800"/>
                  </a:lnTo>
                  <a:lnTo>
                    <a:pt x="5074920" y="529463"/>
                  </a:lnTo>
                  <a:lnTo>
                    <a:pt x="5070304" y="552366"/>
                  </a:lnTo>
                  <a:lnTo>
                    <a:pt x="5057711" y="571055"/>
                  </a:lnTo>
                  <a:lnTo>
                    <a:pt x="5039022" y="583648"/>
                  </a:lnTo>
                  <a:lnTo>
                    <a:pt x="5016119" y="588263"/>
                  </a:lnTo>
                  <a:lnTo>
                    <a:pt x="58801" y="588263"/>
                  </a:lnTo>
                  <a:lnTo>
                    <a:pt x="35897" y="583648"/>
                  </a:lnTo>
                  <a:lnTo>
                    <a:pt x="17208" y="571055"/>
                  </a:lnTo>
                  <a:lnTo>
                    <a:pt x="4615" y="552366"/>
                  </a:lnTo>
                  <a:lnTo>
                    <a:pt x="0" y="529463"/>
                  </a:lnTo>
                  <a:lnTo>
                    <a:pt x="0" y="588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6274307" y="3268979"/>
              <a:ext cx="5076825" cy="588645"/>
            </a:xfrm>
            <a:custGeom>
              <a:avLst/>
              <a:gdLst/>
              <a:ahLst/>
              <a:cxnLst/>
              <a:rect l="l" t="t" r="r" b="b"/>
              <a:pathLst>
                <a:path w="5076825" h="588645">
                  <a:moveTo>
                    <a:pt x="5017643" y="0"/>
                  </a:moveTo>
                  <a:lnTo>
                    <a:pt x="58800" y="0"/>
                  </a:lnTo>
                  <a:lnTo>
                    <a:pt x="35897" y="4615"/>
                  </a:lnTo>
                  <a:lnTo>
                    <a:pt x="17208" y="17208"/>
                  </a:lnTo>
                  <a:lnTo>
                    <a:pt x="4615" y="35897"/>
                  </a:lnTo>
                  <a:lnTo>
                    <a:pt x="0" y="58800"/>
                  </a:lnTo>
                  <a:lnTo>
                    <a:pt x="0" y="529463"/>
                  </a:lnTo>
                  <a:lnTo>
                    <a:pt x="4615" y="552366"/>
                  </a:lnTo>
                  <a:lnTo>
                    <a:pt x="17208" y="571055"/>
                  </a:lnTo>
                  <a:lnTo>
                    <a:pt x="35897" y="583648"/>
                  </a:lnTo>
                  <a:lnTo>
                    <a:pt x="58800" y="588264"/>
                  </a:lnTo>
                  <a:lnTo>
                    <a:pt x="5017643" y="588264"/>
                  </a:lnTo>
                  <a:lnTo>
                    <a:pt x="5040546" y="583648"/>
                  </a:lnTo>
                  <a:lnTo>
                    <a:pt x="5059235" y="571055"/>
                  </a:lnTo>
                  <a:lnTo>
                    <a:pt x="5071828" y="552366"/>
                  </a:lnTo>
                  <a:lnTo>
                    <a:pt x="5076444" y="529463"/>
                  </a:lnTo>
                  <a:lnTo>
                    <a:pt x="5076444" y="58800"/>
                  </a:lnTo>
                  <a:lnTo>
                    <a:pt x="5071828" y="35897"/>
                  </a:lnTo>
                  <a:lnTo>
                    <a:pt x="5059235" y="17208"/>
                  </a:lnTo>
                  <a:lnTo>
                    <a:pt x="5040546" y="4615"/>
                  </a:lnTo>
                  <a:lnTo>
                    <a:pt x="5017643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6274307" y="3268979"/>
              <a:ext cx="5076825" cy="588645"/>
            </a:xfrm>
            <a:custGeom>
              <a:avLst/>
              <a:gdLst/>
              <a:ahLst/>
              <a:cxnLst/>
              <a:rect l="l" t="t" r="r" b="b"/>
              <a:pathLst>
                <a:path w="5076825" h="588645">
                  <a:moveTo>
                    <a:pt x="0" y="58800"/>
                  </a:moveTo>
                  <a:lnTo>
                    <a:pt x="4615" y="35897"/>
                  </a:lnTo>
                  <a:lnTo>
                    <a:pt x="17208" y="17208"/>
                  </a:lnTo>
                  <a:lnTo>
                    <a:pt x="35897" y="4615"/>
                  </a:lnTo>
                  <a:lnTo>
                    <a:pt x="58800" y="0"/>
                  </a:lnTo>
                  <a:lnTo>
                    <a:pt x="5017643" y="0"/>
                  </a:lnTo>
                  <a:lnTo>
                    <a:pt x="5040546" y="4615"/>
                  </a:lnTo>
                  <a:lnTo>
                    <a:pt x="5059235" y="17208"/>
                  </a:lnTo>
                  <a:lnTo>
                    <a:pt x="5071828" y="35897"/>
                  </a:lnTo>
                  <a:lnTo>
                    <a:pt x="5076444" y="58800"/>
                  </a:lnTo>
                  <a:lnTo>
                    <a:pt x="5076444" y="529463"/>
                  </a:lnTo>
                  <a:lnTo>
                    <a:pt x="5071828" y="552366"/>
                  </a:lnTo>
                  <a:lnTo>
                    <a:pt x="5059235" y="571055"/>
                  </a:lnTo>
                  <a:lnTo>
                    <a:pt x="5040546" y="583648"/>
                  </a:lnTo>
                  <a:lnTo>
                    <a:pt x="5017643" y="588264"/>
                  </a:lnTo>
                  <a:lnTo>
                    <a:pt x="58800" y="588264"/>
                  </a:lnTo>
                  <a:lnTo>
                    <a:pt x="35897" y="583648"/>
                  </a:lnTo>
                  <a:lnTo>
                    <a:pt x="17208" y="571055"/>
                  </a:lnTo>
                  <a:lnTo>
                    <a:pt x="4615" y="552366"/>
                  </a:lnTo>
                  <a:lnTo>
                    <a:pt x="0" y="529463"/>
                  </a:lnTo>
                  <a:lnTo>
                    <a:pt x="0" y="588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653783" y="3938016"/>
              <a:ext cx="5076825" cy="588645"/>
            </a:xfrm>
            <a:custGeom>
              <a:avLst/>
              <a:gdLst/>
              <a:ahLst/>
              <a:cxnLst/>
              <a:rect l="l" t="t" r="r" b="b"/>
              <a:pathLst>
                <a:path w="5076825" h="588645">
                  <a:moveTo>
                    <a:pt x="5017643" y="0"/>
                  </a:moveTo>
                  <a:lnTo>
                    <a:pt x="58800" y="0"/>
                  </a:lnTo>
                  <a:lnTo>
                    <a:pt x="35897" y="4615"/>
                  </a:lnTo>
                  <a:lnTo>
                    <a:pt x="17208" y="17208"/>
                  </a:lnTo>
                  <a:lnTo>
                    <a:pt x="4615" y="35897"/>
                  </a:lnTo>
                  <a:lnTo>
                    <a:pt x="0" y="58800"/>
                  </a:lnTo>
                  <a:lnTo>
                    <a:pt x="0" y="529462"/>
                  </a:lnTo>
                  <a:lnTo>
                    <a:pt x="4615" y="552366"/>
                  </a:lnTo>
                  <a:lnTo>
                    <a:pt x="17208" y="571055"/>
                  </a:lnTo>
                  <a:lnTo>
                    <a:pt x="35897" y="583648"/>
                  </a:lnTo>
                  <a:lnTo>
                    <a:pt x="58800" y="588263"/>
                  </a:lnTo>
                  <a:lnTo>
                    <a:pt x="5017643" y="588263"/>
                  </a:lnTo>
                  <a:lnTo>
                    <a:pt x="5040546" y="583648"/>
                  </a:lnTo>
                  <a:lnTo>
                    <a:pt x="5059235" y="571055"/>
                  </a:lnTo>
                  <a:lnTo>
                    <a:pt x="5071828" y="552366"/>
                  </a:lnTo>
                  <a:lnTo>
                    <a:pt x="5076444" y="529462"/>
                  </a:lnTo>
                  <a:lnTo>
                    <a:pt x="5076444" y="58800"/>
                  </a:lnTo>
                  <a:lnTo>
                    <a:pt x="5071828" y="35897"/>
                  </a:lnTo>
                  <a:lnTo>
                    <a:pt x="5059235" y="17208"/>
                  </a:lnTo>
                  <a:lnTo>
                    <a:pt x="5040546" y="4615"/>
                  </a:lnTo>
                  <a:lnTo>
                    <a:pt x="5017643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6653783" y="3938016"/>
              <a:ext cx="5076825" cy="588645"/>
            </a:xfrm>
            <a:custGeom>
              <a:avLst/>
              <a:gdLst/>
              <a:ahLst/>
              <a:cxnLst/>
              <a:rect l="l" t="t" r="r" b="b"/>
              <a:pathLst>
                <a:path w="5076825" h="588645">
                  <a:moveTo>
                    <a:pt x="0" y="58800"/>
                  </a:moveTo>
                  <a:lnTo>
                    <a:pt x="4615" y="35897"/>
                  </a:lnTo>
                  <a:lnTo>
                    <a:pt x="17208" y="17208"/>
                  </a:lnTo>
                  <a:lnTo>
                    <a:pt x="35897" y="4615"/>
                  </a:lnTo>
                  <a:lnTo>
                    <a:pt x="58800" y="0"/>
                  </a:lnTo>
                  <a:lnTo>
                    <a:pt x="5017643" y="0"/>
                  </a:lnTo>
                  <a:lnTo>
                    <a:pt x="5040546" y="4615"/>
                  </a:lnTo>
                  <a:lnTo>
                    <a:pt x="5059235" y="17208"/>
                  </a:lnTo>
                  <a:lnTo>
                    <a:pt x="5071828" y="35897"/>
                  </a:lnTo>
                  <a:lnTo>
                    <a:pt x="5076444" y="58800"/>
                  </a:lnTo>
                  <a:lnTo>
                    <a:pt x="5076444" y="529462"/>
                  </a:lnTo>
                  <a:lnTo>
                    <a:pt x="5071828" y="552366"/>
                  </a:lnTo>
                  <a:lnTo>
                    <a:pt x="5059235" y="571055"/>
                  </a:lnTo>
                  <a:lnTo>
                    <a:pt x="5040546" y="583648"/>
                  </a:lnTo>
                  <a:lnTo>
                    <a:pt x="5017643" y="588263"/>
                  </a:lnTo>
                  <a:lnTo>
                    <a:pt x="58800" y="588263"/>
                  </a:lnTo>
                  <a:lnTo>
                    <a:pt x="35897" y="583648"/>
                  </a:lnTo>
                  <a:lnTo>
                    <a:pt x="17208" y="571055"/>
                  </a:lnTo>
                  <a:lnTo>
                    <a:pt x="4615" y="552366"/>
                  </a:lnTo>
                  <a:lnTo>
                    <a:pt x="0" y="529462"/>
                  </a:lnTo>
                  <a:lnTo>
                    <a:pt x="0" y="58800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8554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51%</a:t>
            </a:r>
            <a:r>
              <a:rPr spc="-40" dirty="0"/>
              <a:t> </a:t>
            </a:r>
            <a:r>
              <a:rPr dirty="0"/>
              <a:t>ownership</a:t>
            </a:r>
          </a:p>
          <a:p>
            <a:pPr marL="3665854">
              <a:lnSpc>
                <a:spcPct val="100000"/>
              </a:lnSpc>
            </a:pPr>
            <a:endParaRPr sz="1800" dirty="0"/>
          </a:p>
          <a:p>
            <a:pPr marL="4057015">
              <a:lnSpc>
                <a:spcPct val="100000"/>
              </a:lnSpc>
              <a:spcBef>
                <a:spcPts val="1260"/>
              </a:spcBef>
            </a:pPr>
            <a:r>
              <a:rPr spc="-5" dirty="0"/>
              <a:t>U.S</a:t>
            </a:r>
            <a:r>
              <a:rPr spc="-35" dirty="0"/>
              <a:t> </a:t>
            </a:r>
            <a:r>
              <a:rPr dirty="0"/>
              <a:t>Citizen</a:t>
            </a:r>
          </a:p>
          <a:p>
            <a:pPr marL="3665854">
              <a:lnSpc>
                <a:spcPct val="100000"/>
              </a:lnSpc>
              <a:spcBef>
                <a:spcPts val="5"/>
              </a:spcBef>
            </a:pPr>
            <a:endParaRPr sz="2150" dirty="0"/>
          </a:p>
          <a:p>
            <a:pPr marL="4436110">
              <a:lnSpc>
                <a:spcPts val="1730"/>
              </a:lnSpc>
            </a:pPr>
            <a:r>
              <a:rPr dirty="0"/>
              <a:t>Meets</a:t>
            </a:r>
            <a:r>
              <a:rPr spc="-10" dirty="0"/>
              <a:t> </a:t>
            </a:r>
            <a:r>
              <a:rPr spc="-5" dirty="0"/>
              <a:t>SBA</a:t>
            </a:r>
            <a:r>
              <a:rPr spc="-10" dirty="0"/>
              <a:t> </a:t>
            </a:r>
            <a:r>
              <a:rPr dirty="0"/>
              <a:t>size</a:t>
            </a:r>
            <a:r>
              <a:rPr spc="-20" dirty="0"/>
              <a:t> </a:t>
            </a:r>
            <a:r>
              <a:rPr dirty="0"/>
              <a:t>standard</a:t>
            </a:r>
            <a:r>
              <a:rPr spc="-20" dirty="0"/>
              <a:t> </a:t>
            </a:r>
            <a:r>
              <a:rPr spc="-5" dirty="0"/>
              <a:t>does</a:t>
            </a:r>
            <a:r>
              <a:rPr spc="-15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spc="-5" dirty="0"/>
              <a:t>exceed</a:t>
            </a:r>
          </a:p>
          <a:p>
            <a:pPr marL="4436110">
              <a:lnSpc>
                <a:spcPts val="1730"/>
              </a:lnSpc>
            </a:pPr>
            <a:r>
              <a:rPr spc="-10" dirty="0"/>
              <a:t>26.29 </a:t>
            </a:r>
            <a:r>
              <a:rPr spc="5" dirty="0"/>
              <a:t>million</a:t>
            </a:r>
            <a:r>
              <a:rPr spc="-45" dirty="0"/>
              <a:t> </a:t>
            </a:r>
            <a:r>
              <a:rPr spc="5" dirty="0"/>
              <a:t>in</a:t>
            </a:r>
            <a:r>
              <a:rPr spc="-35" dirty="0"/>
              <a:t> </a:t>
            </a:r>
            <a:r>
              <a:rPr dirty="0"/>
              <a:t>gross</a:t>
            </a:r>
            <a:r>
              <a:rPr spc="-15" dirty="0"/>
              <a:t> </a:t>
            </a:r>
            <a:r>
              <a:rPr spc="-5" dirty="0"/>
              <a:t>annual</a:t>
            </a:r>
            <a:r>
              <a:rPr dirty="0"/>
              <a:t> receipts</a:t>
            </a:r>
          </a:p>
          <a:p>
            <a:pPr marL="3665854">
              <a:lnSpc>
                <a:spcPct val="100000"/>
              </a:lnSpc>
              <a:spcBef>
                <a:spcPts val="5"/>
              </a:spcBef>
            </a:pPr>
            <a:endParaRPr sz="2150" dirty="0"/>
          </a:p>
          <a:p>
            <a:pPr marL="4815205">
              <a:lnSpc>
                <a:spcPct val="100000"/>
              </a:lnSpc>
            </a:pPr>
            <a:r>
              <a:rPr dirty="0"/>
              <a:t>Firm</a:t>
            </a:r>
            <a:r>
              <a:rPr spc="-35" dirty="0"/>
              <a:t> </a:t>
            </a:r>
            <a:r>
              <a:rPr spc="5" dirty="0"/>
              <a:t>is</a:t>
            </a:r>
            <a:r>
              <a:rPr spc="-3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spc="-5" dirty="0"/>
              <a:t>profit</a:t>
            </a:r>
          </a:p>
          <a:p>
            <a:pPr marL="3665854">
              <a:lnSpc>
                <a:spcPct val="100000"/>
              </a:lnSpc>
              <a:spcBef>
                <a:spcPts val="55"/>
              </a:spcBef>
            </a:pPr>
            <a:endParaRPr sz="2250" dirty="0"/>
          </a:p>
          <a:p>
            <a:pPr marL="5194935" marR="5080">
              <a:lnSpc>
                <a:spcPts val="1660"/>
              </a:lnSpc>
            </a:pPr>
            <a:r>
              <a:rPr spc="-5" dirty="0"/>
              <a:t>Personal Net </a:t>
            </a:r>
            <a:r>
              <a:rPr dirty="0"/>
              <a:t>Worth </a:t>
            </a:r>
            <a:r>
              <a:rPr spc="-5" dirty="0"/>
              <a:t>does </a:t>
            </a:r>
            <a:r>
              <a:rPr dirty="0"/>
              <a:t>not </a:t>
            </a:r>
            <a:r>
              <a:rPr spc="-5" dirty="0"/>
              <a:t>exceed </a:t>
            </a:r>
            <a:r>
              <a:rPr spc="-10" dirty="0"/>
              <a:t>$1.32 </a:t>
            </a:r>
            <a:r>
              <a:rPr spc="-405" dirty="0"/>
              <a:t> </a:t>
            </a:r>
            <a:r>
              <a:rPr dirty="0"/>
              <a:t>million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374904" y="1175003"/>
            <a:ext cx="10984230" cy="4507230"/>
            <a:chOff x="374904" y="1175003"/>
            <a:chExt cx="10984230" cy="4507230"/>
          </a:xfrm>
        </p:grpSpPr>
        <p:sp>
          <p:nvSpPr>
            <p:cNvPr id="19" name="object 19"/>
            <p:cNvSpPr/>
            <p:nvPr/>
          </p:nvSpPr>
          <p:spPr>
            <a:xfrm>
              <a:off x="9831323" y="1691639"/>
              <a:ext cx="382905" cy="381000"/>
            </a:xfrm>
            <a:custGeom>
              <a:avLst/>
              <a:gdLst/>
              <a:ahLst/>
              <a:cxnLst/>
              <a:rect l="l" t="t" r="r" b="b"/>
              <a:pathLst>
                <a:path w="382904" h="381000">
                  <a:moveTo>
                    <a:pt x="296418" y="0"/>
                  </a:moveTo>
                  <a:lnTo>
                    <a:pt x="86105" y="0"/>
                  </a:lnTo>
                  <a:lnTo>
                    <a:pt x="86105" y="209550"/>
                  </a:lnTo>
                  <a:lnTo>
                    <a:pt x="0" y="209550"/>
                  </a:lnTo>
                  <a:lnTo>
                    <a:pt x="191261" y="381000"/>
                  </a:lnTo>
                  <a:lnTo>
                    <a:pt x="382524" y="209550"/>
                  </a:lnTo>
                  <a:lnTo>
                    <a:pt x="296418" y="209550"/>
                  </a:lnTo>
                  <a:lnTo>
                    <a:pt x="296418" y="0"/>
                  </a:lnTo>
                  <a:close/>
                </a:path>
              </a:pathLst>
            </a:custGeom>
            <a:solidFill>
              <a:srgbClr val="CCCD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831323" y="1691639"/>
              <a:ext cx="382905" cy="381000"/>
            </a:xfrm>
            <a:custGeom>
              <a:avLst/>
              <a:gdLst/>
              <a:ahLst/>
              <a:cxnLst/>
              <a:rect l="l" t="t" r="r" b="b"/>
              <a:pathLst>
                <a:path w="382904" h="381000">
                  <a:moveTo>
                    <a:pt x="0" y="209550"/>
                  </a:moveTo>
                  <a:lnTo>
                    <a:pt x="86105" y="209550"/>
                  </a:lnTo>
                  <a:lnTo>
                    <a:pt x="86105" y="0"/>
                  </a:lnTo>
                  <a:lnTo>
                    <a:pt x="296418" y="0"/>
                  </a:lnTo>
                  <a:lnTo>
                    <a:pt x="296418" y="209550"/>
                  </a:lnTo>
                  <a:lnTo>
                    <a:pt x="382524" y="209550"/>
                  </a:lnTo>
                  <a:lnTo>
                    <a:pt x="191261" y="381000"/>
                  </a:lnTo>
                  <a:lnTo>
                    <a:pt x="0" y="209550"/>
                  </a:lnTo>
                  <a:close/>
                </a:path>
              </a:pathLst>
            </a:custGeom>
            <a:ln w="15875">
              <a:solidFill>
                <a:srgbClr val="CCCDD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10799" y="2360675"/>
              <a:ext cx="382905" cy="381000"/>
            </a:xfrm>
            <a:custGeom>
              <a:avLst/>
              <a:gdLst/>
              <a:ahLst/>
              <a:cxnLst/>
              <a:rect l="l" t="t" r="r" b="b"/>
              <a:pathLst>
                <a:path w="382904" h="381000">
                  <a:moveTo>
                    <a:pt x="296418" y="0"/>
                  </a:moveTo>
                  <a:lnTo>
                    <a:pt x="86105" y="0"/>
                  </a:lnTo>
                  <a:lnTo>
                    <a:pt x="86105" y="209550"/>
                  </a:lnTo>
                  <a:lnTo>
                    <a:pt x="0" y="209550"/>
                  </a:lnTo>
                  <a:lnTo>
                    <a:pt x="191261" y="381000"/>
                  </a:lnTo>
                  <a:lnTo>
                    <a:pt x="382524" y="209550"/>
                  </a:lnTo>
                  <a:lnTo>
                    <a:pt x="296418" y="209550"/>
                  </a:lnTo>
                  <a:lnTo>
                    <a:pt x="296418" y="0"/>
                  </a:lnTo>
                  <a:close/>
                </a:path>
              </a:pathLst>
            </a:custGeom>
            <a:solidFill>
              <a:srgbClr val="CCCD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10799" y="2360675"/>
              <a:ext cx="382905" cy="381000"/>
            </a:xfrm>
            <a:custGeom>
              <a:avLst/>
              <a:gdLst/>
              <a:ahLst/>
              <a:cxnLst/>
              <a:rect l="l" t="t" r="r" b="b"/>
              <a:pathLst>
                <a:path w="382904" h="381000">
                  <a:moveTo>
                    <a:pt x="0" y="209550"/>
                  </a:moveTo>
                  <a:lnTo>
                    <a:pt x="86105" y="209550"/>
                  </a:lnTo>
                  <a:lnTo>
                    <a:pt x="86105" y="0"/>
                  </a:lnTo>
                  <a:lnTo>
                    <a:pt x="296418" y="0"/>
                  </a:lnTo>
                  <a:lnTo>
                    <a:pt x="296418" y="209550"/>
                  </a:lnTo>
                  <a:lnTo>
                    <a:pt x="382524" y="209550"/>
                  </a:lnTo>
                  <a:lnTo>
                    <a:pt x="191261" y="381000"/>
                  </a:lnTo>
                  <a:lnTo>
                    <a:pt x="0" y="209550"/>
                  </a:lnTo>
                  <a:close/>
                </a:path>
              </a:pathLst>
            </a:custGeom>
            <a:ln w="15875">
              <a:solidFill>
                <a:srgbClr val="CCCDD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0590275" y="3019043"/>
              <a:ext cx="381000" cy="382905"/>
            </a:xfrm>
            <a:custGeom>
              <a:avLst/>
              <a:gdLst/>
              <a:ahLst/>
              <a:cxnLst/>
              <a:rect l="l" t="t" r="r" b="b"/>
              <a:pathLst>
                <a:path w="381000" h="382904">
                  <a:moveTo>
                    <a:pt x="295275" y="0"/>
                  </a:moveTo>
                  <a:lnTo>
                    <a:pt x="85725" y="0"/>
                  </a:lnTo>
                  <a:lnTo>
                    <a:pt x="85725" y="211073"/>
                  </a:lnTo>
                  <a:lnTo>
                    <a:pt x="0" y="211073"/>
                  </a:lnTo>
                  <a:lnTo>
                    <a:pt x="190500" y="382523"/>
                  </a:lnTo>
                  <a:lnTo>
                    <a:pt x="381000" y="211073"/>
                  </a:lnTo>
                  <a:lnTo>
                    <a:pt x="295275" y="211073"/>
                  </a:lnTo>
                  <a:lnTo>
                    <a:pt x="295275" y="0"/>
                  </a:lnTo>
                  <a:close/>
                </a:path>
              </a:pathLst>
            </a:custGeom>
            <a:solidFill>
              <a:srgbClr val="CCCD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590275" y="3019043"/>
              <a:ext cx="381000" cy="382905"/>
            </a:xfrm>
            <a:custGeom>
              <a:avLst/>
              <a:gdLst/>
              <a:ahLst/>
              <a:cxnLst/>
              <a:rect l="l" t="t" r="r" b="b"/>
              <a:pathLst>
                <a:path w="381000" h="382904">
                  <a:moveTo>
                    <a:pt x="0" y="211073"/>
                  </a:moveTo>
                  <a:lnTo>
                    <a:pt x="85725" y="211073"/>
                  </a:lnTo>
                  <a:lnTo>
                    <a:pt x="85725" y="0"/>
                  </a:lnTo>
                  <a:lnTo>
                    <a:pt x="295275" y="0"/>
                  </a:lnTo>
                  <a:lnTo>
                    <a:pt x="295275" y="211073"/>
                  </a:lnTo>
                  <a:lnTo>
                    <a:pt x="381000" y="211073"/>
                  </a:lnTo>
                  <a:lnTo>
                    <a:pt x="190500" y="382523"/>
                  </a:lnTo>
                  <a:lnTo>
                    <a:pt x="0" y="211073"/>
                  </a:lnTo>
                  <a:close/>
                </a:path>
              </a:pathLst>
            </a:custGeom>
            <a:ln w="15875">
              <a:solidFill>
                <a:srgbClr val="CCCDD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969751" y="36956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295275" y="0"/>
                  </a:moveTo>
                  <a:lnTo>
                    <a:pt x="85725" y="0"/>
                  </a:lnTo>
                  <a:lnTo>
                    <a:pt x="85725" y="209550"/>
                  </a:lnTo>
                  <a:lnTo>
                    <a:pt x="0" y="209550"/>
                  </a:lnTo>
                  <a:lnTo>
                    <a:pt x="190500" y="381000"/>
                  </a:lnTo>
                  <a:lnTo>
                    <a:pt x="381000" y="209550"/>
                  </a:lnTo>
                  <a:lnTo>
                    <a:pt x="295275" y="209550"/>
                  </a:lnTo>
                  <a:lnTo>
                    <a:pt x="295275" y="0"/>
                  </a:lnTo>
                  <a:close/>
                </a:path>
              </a:pathLst>
            </a:custGeom>
            <a:solidFill>
              <a:srgbClr val="CCCD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69751" y="36956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209550"/>
                  </a:moveTo>
                  <a:lnTo>
                    <a:pt x="85725" y="209550"/>
                  </a:lnTo>
                  <a:lnTo>
                    <a:pt x="85725" y="0"/>
                  </a:lnTo>
                  <a:lnTo>
                    <a:pt x="295275" y="0"/>
                  </a:lnTo>
                  <a:lnTo>
                    <a:pt x="295275" y="209550"/>
                  </a:lnTo>
                  <a:lnTo>
                    <a:pt x="381000" y="209550"/>
                  </a:lnTo>
                  <a:lnTo>
                    <a:pt x="190500" y="381000"/>
                  </a:lnTo>
                  <a:lnTo>
                    <a:pt x="0" y="209550"/>
                  </a:lnTo>
                  <a:close/>
                </a:path>
              </a:pathLst>
            </a:custGeom>
            <a:ln w="15875">
              <a:solidFill>
                <a:srgbClr val="CCCDD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1175003"/>
              <a:ext cx="4752594" cy="4507230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89364" y="5993891"/>
            <a:ext cx="2083307" cy="4541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1052" y="0"/>
            <a:ext cx="30022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  <a:latin typeface="Georgia"/>
                <a:cs typeface="Georgia"/>
              </a:rPr>
              <a:t>Gathering </a:t>
            </a:r>
            <a:r>
              <a:rPr sz="4000" spc="-5" dirty="0">
                <a:solidFill>
                  <a:srgbClr val="FFFFFF"/>
                </a:solidFill>
                <a:latin typeface="Georgia"/>
                <a:cs typeface="Georgia"/>
              </a:rPr>
              <a:t> Documents</a:t>
            </a:r>
            <a:endParaRPr sz="4000" dirty="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9964" y="348995"/>
            <a:ext cx="4585716" cy="535990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84276" y="1373124"/>
            <a:ext cx="5038725" cy="1501140"/>
            <a:chOff x="684276" y="1373124"/>
            <a:chExt cx="5038725" cy="1501140"/>
          </a:xfrm>
        </p:grpSpPr>
        <p:sp>
          <p:nvSpPr>
            <p:cNvPr id="5" name="object 5"/>
            <p:cNvSpPr/>
            <p:nvPr/>
          </p:nvSpPr>
          <p:spPr>
            <a:xfrm>
              <a:off x="684276" y="1373124"/>
              <a:ext cx="5038725" cy="1501140"/>
            </a:xfrm>
            <a:custGeom>
              <a:avLst/>
              <a:gdLst/>
              <a:ahLst/>
              <a:cxnLst/>
              <a:rect l="l" t="t" r="r" b="b"/>
              <a:pathLst>
                <a:path w="5038725" h="1501139">
                  <a:moveTo>
                    <a:pt x="4888230" y="0"/>
                  </a:moveTo>
                  <a:lnTo>
                    <a:pt x="150114" y="0"/>
                  </a:lnTo>
                  <a:lnTo>
                    <a:pt x="102666" y="7650"/>
                  </a:lnTo>
                  <a:lnTo>
                    <a:pt x="61458" y="28955"/>
                  </a:lnTo>
                  <a:lnTo>
                    <a:pt x="28963" y="61447"/>
                  </a:lnTo>
                  <a:lnTo>
                    <a:pt x="7652" y="102656"/>
                  </a:lnTo>
                  <a:lnTo>
                    <a:pt x="0" y="150113"/>
                  </a:lnTo>
                  <a:lnTo>
                    <a:pt x="0" y="1351026"/>
                  </a:lnTo>
                  <a:lnTo>
                    <a:pt x="7652" y="1398483"/>
                  </a:lnTo>
                  <a:lnTo>
                    <a:pt x="28963" y="1439692"/>
                  </a:lnTo>
                  <a:lnTo>
                    <a:pt x="61458" y="1472184"/>
                  </a:lnTo>
                  <a:lnTo>
                    <a:pt x="102666" y="1493489"/>
                  </a:lnTo>
                  <a:lnTo>
                    <a:pt x="150114" y="1501139"/>
                  </a:lnTo>
                  <a:lnTo>
                    <a:pt x="4888230" y="1501139"/>
                  </a:lnTo>
                  <a:lnTo>
                    <a:pt x="4935687" y="1493489"/>
                  </a:lnTo>
                  <a:lnTo>
                    <a:pt x="4976896" y="1472184"/>
                  </a:lnTo>
                  <a:lnTo>
                    <a:pt x="5009388" y="1439692"/>
                  </a:lnTo>
                  <a:lnTo>
                    <a:pt x="5030693" y="1398483"/>
                  </a:lnTo>
                  <a:lnTo>
                    <a:pt x="5038344" y="1351026"/>
                  </a:lnTo>
                  <a:lnTo>
                    <a:pt x="5038344" y="150113"/>
                  </a:lnTo>
                  <a:lnTo>
                    <a:pt x="5030693" y="102656"/>
                  </a:lnTo>
                  <a:lnTo>
                    <a:pt x="5009388" y="61447"/>
                  </a:lnTo>
                  <a:lnTo>
                    <a:pt x="4976896" y="28955"/>
                  </a:lnTo>
                  <a:lnTo>
                    <a:pt x="4935687" y="7650"/>
                  </a:lnTo>
                  <a:lnTo>
                    <a:pt x="4888230" y="0"/>
                  </a:lnTo>
                  <a:close/>
                </a:path>
              </a:pathLst>
            </a:custGeom>
            <a:solidFill>
              <a:srgbClr val="CCCDD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178493" y="2037882"/>
              <a:ext cx="748665" cy="340360"/>
            </a:xfrm>
            <a:custGeom>
              <a:avLst/>
              <a:gdLst/>
              <a:ahLst/>
              <a:cxnLst/>
              <a:rect l="l" t="t" r="r" b="b"/>
              <a:pathLst>
                <a:path w="748664" h="340360">
                  <a:moveTo>
                    <a:pt x="748529" y="0"/>
                  </a:moveTo>
                  <a:lnTo>
                    <a:pt x="0" y="0"/>
                  </a:lnTo>
                  <a:lnTo>
                    <a:pt x="0" y="340203"/>
                  </a:lnTo>
                  <a:lnTo>
                    <a:pt x="748529" y="340203"/>
                  </a:lnTo>
                  <a:lnTo>
                    <a:pt x="748529" y="289173"/>
                  </a:lnTo>
                  <a:lnTo>
                    <a:pt x="85060" y="289173"/>
                  </a:lnTo>
                  <a:lnTo>
                    <a:pt x="51035" y="255152"/>
                  </a:lnTo>
                  <a:lnTo>
                    <a:pt x="51035" y="85043"/>
                  </a:lnTo>
                  <a:lnTo>
                    <a:pt x="85060" y="51023"/>
                  </a:lnTo>
                  <a:lnTo>
                    <a:pt x="748529" y="51023"/>
                  </a:lnTo>
                  <a:lnTo>
                    <a:pt x="748529" y="0"/>
                  </a:lnTo>
                  <a:close/>
                </a:path>
                <a:path w="748664" h="340360">
                  <a:moveTo>
                    <a:pt x="748529" y="51023"/>
                  </a:moveTo>
                  <a:lnTo>
                    <a:pt x="671974" y="51023"/>
                  </a:lnTo>
                  <a:lnTo>
                    <a:pt x="697492" y="76545"/>
                  </a:lnTo>
                  <a:lnTo>
                    <a:pt x="697492" y="263658"/>
                  </a:lnTo>
                  <a:lnTo>
                    <a:pt x="671974" y="289173"/>
                  </a:lnTo>
                  <a:lnTo>
                    <a:pt x="748529" y="289173"/>
                  </a:lnTo>
                  <a:lnTo>
                    <a:pt x="748529" y="51023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178493" y="2037882"/>
              <a:ext cx="748665" cy="340360"/>
            </a:xfrm>
            <a:custGeom>
              <a:avLst/>
              <a:gdLst/>
              <a:ahLst/>
              <a:cxnLst/>
              <a:rect l="l" t="t" r="r" b="b"/>
              <a:pathLst>
                <a:path w="748664" h="340360">
                  <a:moveTo>
                    <a:pt x="697492" y="263658"/>
                  </a:moveTo>
                  <a:lnTo>
                    <a:pt x="671974" y="289173"/>
                  </a:lnTo>
                  <a:lnTo>
                    <a:pt x="85060" y="289173"/>
                  </a:lnTo>
                  <a:lnTo>
                    <a:pt x="51035" y="255152"/>
                  </a:lnTo>
                  <a:lnTo>
                    <a:pt x="51035" y="85043"/>
                  </a:lnTo>
                  <a:lnTo>
                    <a:pt x="85060" y="51023"/>
                  </a:lnTo>
                  <a:lnTo>
                    <a:pt x="671974" y="51023"/>
                  </a:lnTo>
                  <a:lnTo>
                    <a:pt x="697492" y="76545"/>
                  </a:lnTo>
                  <a:lnTo>
                    <a:pt x="697492" y="263658"/>
                  </a:lnTo>
                  <a:close/>
                </a:path>
                <a:path w="748664" h="340360">
                  <a:moveTo>
                    <a:pt x="0" y="0"/>
                  </a:moveTo>
                  <a:lnTo>
                    <a:pt x="0" y="340203"/>
                  </a:lnTo>
                  <a:lnTo>
                    <a:pt x="748529" y="340203"/>
                  </a:lnTo>
                  <a:lnTo>
                    <a:pt x="748529" y="0"/>
                  </a:lnTo>
                  <a:lnTo>
                    <a:pt x="0" y="0"/>
                  </a:lnTo>
                  <a:close/>
                </a:path>
              </a:pathLst>
            </a:custGeom>
            <a:ln w="9923">
              <a:solidFill>
                <a:srgbClr val="04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9753" y="2117964"/>
              <a:ext cx="146022" cy="1800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14591" y="2182469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518" y="0"/>
                  </a:moveTo>
                  <a:lnTo>
                    <a:pt x="15586" y="2004"/>
                  </a:lnTo>
                  <a:lnTo>
                    <a:pt x="7474" y="7471"/>
                  </a:lnTo>
                  <a:lnTo>
                    <a:pt x="2005" y="15581"/>
                  </a:lnTo>
                  <a:lnTo>
                    <a:pt x="0" y="25515"/>
                  </a:lnTo>
                  <a:lnTo>
                    <a:pt x="2005" y="35445"/>
                  </a:lnTo>
                  <a:lnTo>
                    <a:pt x="7474" y="43553"/>
                  </a:lnTo>
                  <a:lnTo>
                    <a:pt x="15586" y="49019"/>
                  </a:lnTo>
                  <a:lnTo>
                    <a:pt x="25518" y="51023"/>
                  </a:lnTo>
                  <a:lnTo>
                    <a:pt x="35450" y="49019"/>
                  </a:lnTo>
                  <a:lnTo>
                    <a:pt x="43562" y="43553"/>
                  </a:lnTo>
                  <a:lnTo>
                    <a:pt x="49031" y="35445"/>
                  </a:lnTo>
                  <a:lnTo>
                    <a:pt x="51037" y="25515"/>
                  </a:lnTo>
                  <a:lnTo>
                    <a:pt x="49031" y="15581"/>
                  </a:lnTo>
                  <a:lnTo>
                    <a:pt x="43562" y="7471"/>
                  </a:lnTo>
                  <a:lnTo>
                    <a:pt x="35450" y="2004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314591" y="2182469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51037" y="25515"/>
                  </a:moveTo>
                  <a:lnTo>
                    <a:pt x="49031" y="35445"/>
                  </a:lnTo>
                  <a:lnTo>
                    <a:pt x="43562" y="43553"/>
                  </a:lnTo>
                  <a:lnTo>
                    <a:pt x="35450" y="49019"/>
                  </a:lnTo>
                  <a:lnTo>
                    <a:pt x="25518" y="51023"/>
                  </a:lnTo>
                  <a:lnTo>
                    <a:pt x="15586" y="49019"/>
                  </a:lnTo>
                  <a:lnTo>
                    <a:pt x="7474" y="43553"/>
                  </a:lnTo>
                  <a:lnTo>
                    <a:pt x="2005" y="35445"/>
                  </a:lnTo>
                  <a:lnTo>
                    <a:pt x="0" y="25515"/>
                  </a:lnTo>
                  <a:lnTo>
                    <a:pt x="2005" y="15581"/>
                  </a:lnTo>
                  <a:lnTo>
                    <a:pt x="7474" y="7471"/>
                  </a:lnTo>
                  <a:lnTo>
                    <a:pt x="15586" y="2004"/>
                  </a:lnTo>
                  <a:lnTo>
                    <a:pt x="25518" y="0"/>
                  </a:lnTo>
                  <a:lnTo>
                    <a:pt x="35450" y="2004"/>
                  </a:lnTo>
                  <a:lnTo>
                    <a:pt x="43562" y="7471"/>
                  </a:lnTo>
                  <a:lnTo>
                    <a:pt x="49031" y="15581"/>
                  </a:lnTo>
                  <a:lnTo>
                    <a:pt x="51037" y="25515"/>
                  </a:lnTo>
                  <a:close/>
                </a:path>
              </a:pathLst>
            </a:custGeom>
            <a:ln w="9923">
              <a:solidFill>
                <a:srgbClr val="04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739901" y="2182469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5518" y="0"/>
                  </a:moveTo>
                  <a:lnTo>
                    <a:pt x="15586" y="2004"/>
                  </a:lnTo>
                  <a:lnTo>
                    <a:pt x="7474" y="7471"/>
                  </a:lnTo>
                  <a:lnTo>
                    <a:pt x="2005" y="15581"/>
                  </a:lnTo>
                  <a:lnTo>
                    <a:pt x="0" y="25515"/>
                  </a:lnTo>
                  <a:lnTo>
                    <a:pt x="2005" y="35445"/>
                  </a:lnTo>
                  <a:lnTo>
                    <a:pt x="7474" y="43553"/>
                  </a:lnTo>
                  <a:lnTo>
                    <a:pt x="15586" y="49019"/>
                  </a:lnTo>
                  <a:lnTo>
                    <a:pt x="25518" y="51023"/>
                  </a:lnTo>
                  <a:lnTo>
                    <a:pt x="35450" y="49019"/>
                  </a:lnTo>
                  <a:lnTo>
                    <a:pt x="43562" y="43553"/>
                  </a:lnTo>
                  <a:lnTo>
                    <a:pt x="49031" y="35445"/>
                  </a:lnTo>
                  <a:lnTo>
                    <a:pt x="51037" y="25515"/>
                  </a:lnTo>
                  <a:lnTo>
                    <a:pt x="49031" y="15581"/>
                  </a:lnTo>
                  <a:lnTo>
                    <a:pt x="43562" y="7471"/>
                  </a:lnTo>
                  <a:lnTo>
                    <a:pt x="35450" y="2004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739901" y="2182469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51037" y="25515"/>
                  </a:moveTo>
                  <a:lnTo>
                    <a:pt x="49031" y="35445"/>
                  </a:lnTo>
                  <a:lnTo>
                    <a:pt x="43562" y="43553"/>
                  </a:lnTo>
                  <a:lnTo>
                    <a:pt x="35450" y="49019"/>
                  </a:lnTo>
                  <a:lnTo>
                    <a:pt x="25518" y="51023"/>
                  </a:lnTo>
                  <a:lnTo>
                    <a:pt x="15586" y="49019"/>
                  </a:lnTo>
                  <a:lnTo>
                    <a:pt x="7474" y="43553"/>
                  </a:lnTo>
                  <a:lnTo>
                    <a:pt x="2005" y="35445"/>
                  </a:lnTo>
                  <a:lnTo>
                    <a:pt x="0" y="25515"/>
                  </a:lnTo>
                  <a:lnTo>
                    <a:pt x="2005" y="15581"/>
                  </a:lnTo>
                  <a:lnTo>
                    <a:pt x="7474" y="7471"/>
                  </a:lnTo>
                  <a:lnTo>
                    <a:pt x="15586" y="2004"/>
                  </a:lnTo>
                  <a:lnTo>
                    <a:pt x="25518" y="0"/>
                  </a:lnTo>
                  <a:lnTo>
                    <a:pt x="35450" y="2004"/>
                  </a:lnTo>
                  <a:lnTo>
                    <a:pt x="43562" y="7471"/>
                  </a:lnTo>
                  <a:lnTo>
                    <a:pt x="49031" y="15581"/>
                  </a:lnTo>
                  <a:lnTo>
                    <a:pt x="51037" y="25515"/>
                  </a:lnTo>
                  <a:close/>
                </a:path>
              </a:pathLst>
            </a:custGeom>
            <a:ln w="9923">
              <a:solidFill>
                <a:srgbClr val="04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275462" y="1806550"/>
              <a:ext cx="493395" cy="187325"/>
            </a:xfrm>
            <a:custGeom>
              <a:avLst/>
              <a:gdLst/>
              <a:ahLst/>
              <a:cxnLst/>
              <a:rect l="l" t="t" r="r" b="b"/>
              <a:pathLst>
                <a:path w="493394" h="187325">
                  <a:moveTo>
                    <a:pt x="457633" y="0"/>
                  </a:moveTo>
                  <a:lnTo>
                    <a:pt x="0" y="187105"/>
                  </a:lnTo>
                  <a:lnTo>
                    <a:pt x="261990" y="135223"/>
                  </a:lnTo>
                  <a:lnTo>
                    <a:pt x="429563" y="67183"/>
                  </a:lnTo>
                  <a:lnTo>
                    <a:pt x="442322" y="99502"/>
                  </a:lnTo>
                  <a:lnTo>
                    <a:pt x="493359" y="89296"/>
                  </a:lnTo>
                  <a:lnTo>
                    <a:pt x="457633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75462" y="1806550"/>
              <a:ext cx="493395" cy="187325"/>
            </a:xfrm>
            <a:custGeom>
              <a:avLst/>
              <a:gdLst/>
              <a:ahLst/>
              <a:cxnLst/>
              <a:rect l="l" t="t" r="r" b="b"/>
              <a:pathLst>
                <a:path w="493394" h="187325">
                  <a:moveTo>
                    <a:pt x="429563" y="67183"/>
                  </a:moveTo>
                  <a:lnTo>
                    <a:pt x="442322" y="99502"/>
                  </a:lnTo>
                  <a:lnTo>
                    <a:pt x="493359" y="89296"/>
                  </a:lnTo>
                  <a:lnTo>
                    <a:pt x="457633" y="0"/>
                  </a:lnTo>
                  <a:lnTo>
                    <a:pt x="0" y="187105"/>
                  </a:lnTo>
                  <a:lnTo>
                    <a:pt x="261990" y="135223"/>
                  </a:lnTo>
                  <a:lnTo>
                    <a:pt x="429563" y="67183"/>
                  </a:lnTo>
                  <a:close/>
                </a:path>
              </a:pathLst>
            </a:custGeom>
            <a:ln w="9922">
              <a:solidFill>
                <a:srgbClr val="04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399653" y="1917110"/>
              <a:ext cx="453390" cy="86995"/>
            </a:xfrm>
            <a:custGeom>
              <a:avLst/>
              <a:gdLst/>
              <a:ahLst/>
              <a:cxnLst/>
              <a:rect l="l" t="t" r="r" b="b"/>
              <a:pathLst>
                <a:path w="453389" h="86994">
                  <a:moveTo>
                    <a:pt x="436367" y="0"/>
                  </a:moveTo>
                  <a:lnTo>
                    <a:pt x="0" y="86751"/>
                  </a:lnTo>
                  <a:lnTo>
                    <a:pt x="261140" y="86751"/>
                  </a:lnTo>
                  <a:lnTo>
                    <a:pt x="395538" y="60386"/>
                  </a:lnTo>
                  <a:lnTo>
                    <a:pt x="401492" y="86751"/>
                  </a:lnTo>
                  <a:lnTo>
                    <a:pt x="453366" y="86751"/>
                  </a:lnTo>
                  <a:lnTo>
                    <a:pt x="436367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99653" y="1917110"/>
              <a:ext cx="453390" cy="86995"/>
            </a:xfrm>
            <a:custGeom>
              <a:avLst/>
              <a:gdLst/>
              <a:ahLst/>
              <a:cxnLst/>
              <a:rect l="l" t="t" r="r" b="b"/>
              <a:pathLst>
                <a:path w="453389" h="86994">
                  <a:moveTo>
                    <a:pt x="261140" y="86751"/>
                  </a:moveTo>
                  <a:lnTo>
                    <a:pt x="395538" y="60386"/>
                  </a:lnTo>
                  <a:lnTo>
                    <a:pt x="401492" y="86751"/>
                  </a:lnTo>
                  <a:lnTo>
                    <a:pt x="453366" y="86751"/>
                  </a:lnTo>
                  <a:lnTo>
                    <a:pt x="436367" y="0"/>
                  </a:lnTo>
                  <a:lnTo>
                    <a:pt x="0" y="86751"/>
                  </a:lnTo>
                  <a:lnTo>
                    <a:pt x="261140" y="86751"/>
                  </a:lnTo>
                  <a:close/>
                </a:path>
              </a:pathLst>
            </a:custGeom>
            <a:ln w="9922">
              <a:solidFill>
                <a:srgbClr val="04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138427" y="1691640"/>
              <a:ext cx="826135" cy="826135"/>
            </a:xfrm>
            <a:custGeom>
              <a:avLst/>
              <a:gdLst/>
              <a:ahLst/>
              <a:cxnLst/>
              <a:rect l="l" t="t" r="r" b="b"/>
              <a:pathLst>
                <a:path w="826135" h="826135">
                  <a:moveTo>
                    <a:pt x="0" y="826008"/>
                  </a:moveTo>
                  <a:lnTo>
                    <a:pt x="826008" y="826008"/>
                  </a:lnTo>
                  <a:lnTo>
                    <a:pt x="826008" y="0"/>
                  </a:lnTo>
                  <a:lnTo>
                    <a:pt x="0" y="0"/>
                  </a:lnTo>
                  <a:lnTo>
                    <a:pt x="0" y="82600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565019" y="1649729"/>
            <a:ext cx="2962910" cy="90741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40"/>
              </a:spcBef>
            </a:pP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Five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most </a:t>
            </a:r>
            <a:r>
              <a:rPr sz="1900" spc="-5" dirty="0">
                <a:solidFill>
                  <a:srgbClr val="0E486E"/>
                </a:solidFill>
                <a:latin typeface="Century Gothic"/>
                <a:cs typeface="Century Gothic"/>
              </a:rPr>
              <a:t>recent tax year </a:t>
            </a:r>
            <a:r>
              <a:rPr sz="1900" spc="-52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0E486E"/>
                </a:solidFill>
                <a:latin typeface="Century Gothic"/>
                <a:cs typeface="Century Gothic"/>
              </a:rPr>
              <a:t>returns</a:t>
            </a:r>
            <a:r>
              <a:rPr sz="1900" spc="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(Both</a:t>
            </a:r>
            <a:r>
              <a:rPr sz="1900" spc="8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0E486E"/>
                </a:solidFill>
                <a:latin typeface="Century Gothic"/>
                <a:cs typeface="Century Gothic"/>
              </a:rPr>
              <a:t>business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and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personal)</a:t>
            </a:r>
            <a:endParaRPr sz="1900" dirty="0">
              <a:latin typeface="Century Gothic"/>
              <a:cs typeface="Century Gothic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84276" y="3230879"/>
            <a:ext cx="5038725" cy="1501140"/>
            <a:chOff x="684276" y="3230879"/>
            <a:chExt cx="5038725" cy="1501140"/>
          </a:xfrm>
        </p:grpSpPr>
        <p:sp>
          <p:nvSpPr>
            <p:cNvPr id="20" name="object 20"/>
            <p:cNvSpPr/>
            <p:nvPr/>
          </p:nvSpPr>
          <p:spPr>
            <a:xfrm>
              <a:off x="684276" y="3230879"/>
              <a:ext cx="5038725" cy="1501140"/>
            </a:xfrm>
            <a:custGeom>
              <a:avLst/>
              <a:gdLst/>
              <a:ahLst/>
              <a:cxnLst/>
              <a:rect l="l" t="t" r="r" b="b"/>
              <a:pathLst>
                <a:path w="5038725" h="1501139">
                  <a:moveTo>
                    <a:pt x="4888230" y="0"/>
                  </a:moveTo>
                  <a:lnTo>
                    <a:pt x="150114" y="0"/>
                  </a:lnTo>
                  <a:lnTo>
                    <a:pt x="102666" y="7650"/>
                  </a:lnTo>
                  <a:lnTo>
                    <a:pt x="61458" y="28956"/>
                  </a:lnTo>
                  <a:lnTo>
                    <a:pt x="28963" y="61447"/>
                  </a:lnTo>
                  <a:lnTo>
                    <a:pt x="7652" y="102656"/>
                  </a:lnTo>
                  <a:lnTo>
                    <a:pt x="0" y="150114"/>
                  </a:lnTo>
                  <a:lnTo>
                    <a:pt x="0" y="1351026"/>
                  </a:lnTo>
                  <a:lnTo>
                    <a:pt x="7652" y="1398483"/>
                  </a:lnTo>
                  <a:lnTo>
                    <a:pt x="28963" y="1439692"/>
                  </a:lnTo>
                  <a:lnTo>
                    <a:pt x="61458" y="1472184"/>
                  </a:lnTo>
                  <a:lnTo>
                    <a:pt x="102666" y="1493489"/>
                  </a:lnTo>
                  <a:lnTo>
                    <a:pt x="150114" y="1501140"/>
                  </a:lnTo>
                  <a:lnTo>
                    <a:pt x="4888230" y="1501140"/>
                  </a:lnTo>
                  <a:lnTo>
                    <a:pt x="4935687" y="1493489"/>
                  </a:lnTo>
                  <a:lnTo>
                    <a:pt x="4976896" y="1472184"/>
                  </a:lnTo>
                  <a:lnTo>
                    <a:pt x="5009388" y="1439692"/>
                  </a:lnTo>
                  <a:lnTo>
                    <a:pt x="5030693" y="1398483"/>
                  </a:lnTo>
                  <a:lnTo>
                    <a:pt x="5038344" y="1351026"/>
                  </a:lnTo>
                  <a:lnTo>
                    <a:pt x="5038344" y="150114"/>
                  </a:lnTo>
                  <a:lnTo>
                    <a:pt x="5030693" y="102656"/>
                  </a:lnTo>
                  <a:lnTo>
                    <a:pt x="5009388" y="61447"/>
                  </a:lnTo>
                  <a:lnTo>
                    <a:pt x="4976896" y="28955"/>
                  </a:lnTo>
                  <a:lnTo>
                    <a:pt x="4935687" y="7650"/>
                  </a:lnTo>
                  <a:lnTo>
                    <a:pt x="4888230" y="0"/>
                  </a:lnTo>
                  <a:close/>
                </a:path>
              </a:pathLst>
            </a:custGeom>
            <a:solidFill>
              <a:srgbClr val="CCCDD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289072" y="3641770"/>
              <a:ext cx="527685" cy="680720"/>
            </a:xfrm>
            <a:custGeom>
              <a:avLst/>
              <a:gdLst/>
              <a:ahLst/>
              <a:cxnLst/>
              <a:rect l="l" t="t" r="r" b="b"/>
              <a:pathLst>
                <a:path w="527685" h="680720">
                  <a:moveTo>
                    <a:pt x="314729" y="0"/>
                  </a:moveTo>
                  <a:lnTo>
                    <a:pt x="0" y="0"/>
                  </a:lnTo>
                  <a:lnTo>
                    <a:pt x="0" y="680400"/>
                  </a:lnTo>
                  <a:lnTo>
                    <a:pt x="527384" y="680400"/>
                  </a:lnTo>
                  <a:lnTo>
                    <a:pt x="527384" y="629370"/>
                  </a:lnTo>
                  <a:lnTo>
                    <a:pt x="51037" y="629370"/>
                  </a:lnTo>
                  <a:lnTo>
                    <a:pt x="51037" y="51023"/>
                  </a:lnTo>
                  <a:lnTo>
                    <a:pt x="372720" y="51023"/>
                  </a:lnTo>
                  <a:lnTo>
                    <a:pt x="314729" y="0"/>
                  </a:lnTo>
                  <a:close/>
                </a:path>
                <a:path w="527685" h="680720">
                  <a:moveTo>
                    <a:pt x="372720" y="51023"/>
                  </a:moveTo>
                  <a:lnTo>
                    <a:pt x="263692" y="51023"/>
                  </a:lnTo>
                  <a:lnTo>
                    <a:pt x="263692" y="229630"/>
                  </a:lnTo>
                  <a:lnTo>
                    <a:pt x="476347" y="229630"/>
                  </a:lnTo>
                  <a:lnTo>
                    <a:pt x="476347" y="629370"/>
                  </a:lnTo>
                  <a:lnTo>
                    <a:pt x="527384" y="629370"/>
                  </a:lnTo>
                  <a:lnTo>
                    <a:pt x="527384" y="187105"/>
                  </a:lnTo>
                  <a:lnTo>
                    <a:pt x="517717" y="178599"/>
                  </a:lnTo>
                  <a:lnTo>
                    <a:pt x="314729" y="178599"/>
                  </a:lnTo>
                  <a:lnTo>
                    <a:pt x="314729" y="72286"/>
                  </a:lnTo>
                  <a:lnTo>
                    <a:pt x="396886" y="72286"/>
                  </a:lnTo>
                  <a:lnTo>
                    <a:pt x="372720" y="51023"/>
                  </a:lnTo>
                  <a:close/>
                </a:path>
                <a:path w="527685" h="680720">
                  <a:moveTo>
                    <a:pt x="396886" y="72286"/>
                  </a:moveTo>
                  <a:lnTo>
                    <a:pt x="314729" y="72286"/>
                  </a:lnTo>
                  <a:lnTo>
                    <a:pt x="421056" y="178599"/>
                  </a:lnTo>
                  <a:lnTo>
                    <a:pt x="517717" y="178599"/>
                  </a:lnTo>
                  <a:lnTo>
                    <a:pt x="396886" y="72286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289072" y="3641770"/>
              <a:ext cx="527685" cy="680720"/>
            </a:xfrm>
            <a:custGeom>
              <a:avLst/>
              <a:gdLst/>
              <a:ahLst/>
              <a:cxnLst/>
              <a:rect l="l" t="t" r="r" b="b"/>
              <a:pathLst>
                <a:path w="527685" h="680720">
                  <a:moveTo>
                    <a:pt x="51037" y="629370"/>
                  </a:moveTo>
                  <a:lnTo>
                    <a:pt x="51037" y="51023"/>
                  </a:lnTo>
                  <a:lnTo>
                    <a:pt x="263692" y="51023"/>
                  </a:lnTo>
                  <a:lnTo>
                    <a:pt x="263692" y="229630"/>
                  </a:lnTo>
                  <a:lnTo>
                    <a:pt x="476347" y="229630"/>
                  </a:lnTo>
                  <a:lnTo>
                    <a:pt x="476347" y="629370"/>
                  </a:lnTo>
                  <a:lnTo>
                    <a:pt x="51037" y="629370"/>
                  </a:lnTo>
                  <a:close/>
                </a:path>
                <a:path w="527685" h="680720">
                  <a:moveTo>
                    <a:pt x="314729" y="72286"/>
                  </a:moveTo>
                  <a:lnTo>
                    <a:pt x="421056" y="178599"/>
                  </a:lnTo>
                  <a:lnTo>
                    <a:pt x="314729" y="178599"/>
                  </a:lnTo>
                  <a:lnTo>
                    <a:pt x="314729" y="72286"/>
                  </a:lnTo>
                  <a:close/>
                </a:path>
                <a:path w="527685" h="680720">
                  <a:moveTo>
                    <a:pt x="314729" y="0"/>
                  </a:moveTo>
                  <a:lnTo>
                    <a:pt x="0" y="0"/>
                  </a:lnTo>
                  <a:lnTo>
                    <a:pt x="0" y="680400"/>
                  </a:lnTo>
                  <a:lnTo>
                    <a:pt x="527384" y="680400"/>
                  </a:lnTo>
                  <a:lnTo>
                    <a:pt x="527384" y="187105"/>
                  </a:lnTo>
                  <a:lnTo>
                    <a:pt x="314729" y="0"/>
                  </a:lnTo>
                  <a:close/>
                </a:path>
              </a:pathLst>
            </a:custGeom>
            <a:ln w="9923">
              <a:solidFill>
                <a:srgbClr val="04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391147" y="3956451"/>
              <a:ext cx="323850" cy="34290"/>
            </a:xfrm>
            <a:custGeom>
              <a:avLst/>
              <a:gdLst/>
              <a:ahLst/>
              <a:cxnLst/>
              <a:rect l="l" t="t" r="r" b="b"/>
              <a:pathLst>
                <a:path w="323850" h="34289">
                  <a:moveTo>
                    <a:pt x="323235" y="0"/>
                  </a:moveTo>
                  <a:lnTo>
                    <a:pt x="0" y="0"/>
                  </a:lnTo>
                  <a:lnTo>
                    <a:pt x="0" y="34020"/>
                  </a:lnTo>
                  <a:lnTo>
                    <a:pt x="323235" y="34020"/>
                  </a:lnTo>
                  <a:lnTo>
                    <a:pt x="323235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391147" y="3956451"/>
              <a:ext cx="323850" cy="34290"/>
            </a:xfrm>
            <a:custGeom>
              <a:avLst/>
              <a:gdLst/>
              <a:ahLst/>
              <a:cxnLst/>
              <a:rect l="l" t="t" r="r" b="b"/>
              <a:pathLst>
                <a:path w="323850" h="34289">
                  <a:moveTo>
                    <a:pt x="0" y="34020"/>
                  </a:moveTo>
                  <a:lnTo>
                    <a:pt x="323235" y="34020"/>
                  </a:lnTo>
                  <a:lnTo>
                    <a:pt x="323235" y="0"/>
                  </a:lnTo>
                  <a:lnTo>
                    <a:pt x="0" y="0"/>
                  </a:lnTo>
                  <a:lnTo>
                    <a:pt x="0" y="34020"/>
                  </a:lnTo>
                  <a:close/>
                </a:path>
              </a:pathLst>
            </a:custGeom>
            <a:ln w="9922">
              <a:solidFill>
                <a:srgbClr val="04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391147" y="3888411"/>
              <a:ext cx="111125" cy="34290"/>
            </a:xfrm>
            <a:custGeom>
              <a:avLst/>
              <a:gdLst/>
              <a:ahLst/>
              <a:cxnLst/>
              <a:rect l="l" t="t" r="r" b="b"/>
              <a:pathLst>
                <a:path w="111125" h="34289">
                  <a:moveTo>
                    <a:pt x="110580" y="0"/>
                  </a:moveTo>
                  <a:lnTo>
                    <a:pt x="0" y="0"/>
                  </a:lnTo>
                  <a:lnTo>
                    <a:pt x="0" y="34020"/>
                  </a:lnTo>
                  <a:lnTo>
                    <a:pt x="110580" y="34020"/>
                  </a:lnTo>
                  <a:lnTo>
                    <a:pt x="110580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391147" y="3888411"/>
              <a:ext cx="111125" cy="34290"/>
            </a:xfrm>
            <a:custGeom>
              <a:avLst/>
              <a:gdLst/>
              <a:ahLst/>
              <a:cxnLst/>
              <a:rect l="l" t="t" r="r" b="b"/>
              <a:pathLst>
                <a:path w="111125" h="34289">
                  <a:moveTo>
                    <a:pt x="0" y="34020"/>
                  </a:moveTo>
                  <a:lnTo>
                    <a:pt x="110580" y="34020"/>
                  </a:lnTo>
                  <a:lnTo>
                    <a:pt x="110580" y="0"/>
                  </a:lnTo>
                  <a:lnTo>
                    <a:pt x="0" y="0"/>
                  </a:lnTo>
                  <a:lnTo>
                    <a:pt x="0" y="34020"/>
                  </a:lnTo>
                  <a:close/>
                </a:path>
              </a:pathLst>
            </a:custGeom>
            <a:ln w="9922">
              <a:solidFill>
                <a:srgbClr val="04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391147" y="4024492"/>
              <a:ext cx="323850" cy="34290"/>
            </a:xfrm>
            <a:custGeom>
              <a:avLst/>
              <a:gdLst/>
              <a:ahLst/>
              <a:cxnLst/>
              <a:rect l="l" t="t" r="r" b="b"/>
              <a:pathLst>
                <a:path w="323850" h="34289">
                  <a:moveTo>
                    <a:pt x="323235" y="0"/>
                  </a:moveTo>
                  <a:lnTo>
                    <a:pt x="0" y="0"/>
                  </a:lnTo>
                  <a:lnTo>
                    <a:pt x="0" y="34020"/>
                  </a:lnTo>
                  <a:lnTo>
                    <a:pt x="323235" y="34020"/>
                  </a:lnTo>
                  <a:lnTo>
                    <a:pt x="323235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391147" y="4024492"/>
              <a:ext cx="323850" cy="34290"/>
            </a:xfrm>
            <a:custGeom>
              <a:avLst/>
              <a:gdLst/>
              <a:ahLst/>
              <a:cxnLst/>
              <a:rect l="l" t="t" r="r" b="b"/>
              <a:pathLst>
                <a:path w="323850" h="34289">
                  <a:moveTo>
                    <a:pt x="0" y="34020"/>
                  </a:moveTo>
                  <a:lnTo>
                    <a:pt x="323235" y="34020"/>
                  </a:lnTo>
                  <a:lnTo>
                    <a:pt x="323235" y="0"/>
                  </a:lnTo>
                  <a:lnTo>
                    <a:pt x="0" y="0"/>
                  </a:lnTo>
                  <a:lnTo>
                    <a:pt x="0" y="34020"/>
                  </a:lnTo>
                  <a:close/>
                </a:path>
              </a:pathLst>
            </a:custGeom>
            <a:ln w="9922">
              <a:solidFill>
                <a:srgbClr val="04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391147" y="4092533"/>
              <a:ext cx="323850" cy="34290"/>
            </a:xfrm>
            <a:custGeom>
              <a:avLst/>
              <a:gdLst/>
              <a:ahLst/>
              <a:cxnLst/>
              <a:rect l="l" t="t" r="r" b="b"/>
              <a:pathLst>
                <a:path w="323850" h="34289">
                  <a:moveTo>
                    <a:pt x="323235" y="0"/>
                  </a:moveTo>
                  <a:lnTo>
                    <a:pt x="0" y="0"/>
                  </a:lnTo>
                  <a:lnTo>
                    <a:pt x="0" y="34020"/>
                  </a:lnTo>
                  <a:lnTo>
                    <a:pt x="323235" y="34020"/>
                  </a:lnTo>
                  <a:lnTo>
                    <a:pt x="323235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391147" y="4092533"/>
              <a:ext cx="323850" cy="34290"/>
            </a:xfrm>
            <a:custGeom>
              <a:avLst/>
              <a:gdLst/>
              <a:ahLst/>
              <a:cxnLst/>
              <a:rect l="l" t="t" r="r" b="b"/>
              <a:pathLst>
                <a:path w="323850" h="34289">
                  <a:moveTo>
                    <a:pt x="0" y="34020"/>
                  </a:moveTo>
                  <a:lnTo>
                    <a:pt x="323235" y="34020"/>
                  </a:lnTo>
                  <a:lnTo>
                    <a:pt x="323235" y="0"/>
                  </a:lnTo>
                  <a:lnTo>
                    <a:pt x="0" y="0"/>
                  </a:lnTo>
                  <a:lnTo>
                    <a:pt x="0" y="34020"/>
                  </a:lnTo>
                  <a:close/>
                </a:path>
              </a:pathLst>
            </a:custGeom>
            <a:ln w="9922">
              <a:solidFill>
                <a:srgbClr val="04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391147" y="4160574"/>
              <a:ext cx="323850" cy="34290"/>
            </a:xfrm>
            <a:custGeom>
              <a:avLst/>
              <a:gdLst/>
              <a:ahLst/>
              <a:cxnLst/>
              <a:rect l="l" t="t" r="r" b="b"/>
              <a:pathLst>
                <a:path w="323850" h="34289">
                  <a:moveTo>
                    <a:pt x="323235" y="0"/>
                  </a:moveTo>
                  <a:lnTo>
                    <a:pt x="0" y="0"/>
                  </a:lnTo>
                  <a:lnTo>
                    <a:pt x="0" y="34020"/>
                  </a:lnTo>
                  <a:lnTo>
                    <a:pt x="323235" y="34020"/>
                  </a:lnTo>
                  <a:lnTo>
                    <a:pt x="323235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1391147" y="4160574"/>
              <a:ext cx="323850" cy="34290"/>
            </a:xfrm>
            <a:custGeom>
              <a:avLst/>
              <a:gdLst/>
              <a:ahLst/>
              <a:cxnLst/>
              <a:rect l="l" t="t" r="r" b="b"/>
              <a:pathLst>
                <a:path w="323850" h="34289">
                  <a:moveTo>
                    <a:pt x="0" y="34020"/>
                  </a:moveTo>
                  <a:lnTo>
                    <a:pt x="323235" y="34020"/>
                  </a:lnTo>
                  <a:lnTo>
                    <a:pt x="323235" y="0"/>
                  </a:lnTo>
                  <a:lnTo>
                    <a:pt x="0" y="0"/>
                  </a:lnTo>
                  <a:lnTo>
                    <a:pt x="0" y="34020"/>
                  </a:lnTo>
                  <a:close/>
                </a:path>
              </a:pathLst>
            </a:custGeom>
            <a:ln w="9922">
              <a:solidFill>
                <a:srgbClr val="04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138427" y="3567683"/>
              <a:ext cx="826135" cy="826135"/>
            </a:xfrm>
            <a:custGeom>
              <a:avLst/>
              <a:gdLst/>
              <a:ahLst/>
              <a:cxnLst/>
              <a:rect l="l" t="t" r="r" b="b"/>
              <a:pathLst>
                <a:path w="826135" h="826135">
                  <a:moveTo>
                    <a:pt x="0" y="826007"/>
                  </a:moveTo>
                  <a:lnTo>
                    <a:pt x="826008" y="826007"/>
                  </a:lnTo>
                  <a:lnTo>
                    <a:pt x="826008" y="0"/>
                  </a:lnTo>
                  <a:lnTo>
                    <a:pt x="0" y="0"/>
                  </a:lnTo>
                  <a:lnTo>
                    <a:pt x="0" y="826007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565019" y="3526916"/>
            <a:ext cx="2701290" cy="90741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40"/>
              </a:spcBef>
              <a:tabLst>
                <a:tab pos="2301875" algn="l"/>
              </a:tabLst>
            </a:pPr>
            <a:r>
              <a:rPr sz="1900" spc="-5" dirty="0">
                <a:solidFill>
                  <a:srgbClr val="0E486E"/>
                </a:solidFill>
                <a:latin typeface="Century Gothic"/>
                <a:cs typeface="Century Gothic"/>
              </a:rPr>
              <a:t>Submit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all documents </a:t>
            </a:r>
            <a:r>
              <a:rPr sz="1900" spc="-5" dirty="0">
                <a:solidFill>
                  <a:srgbClr val="0E486E"/>
                </a:solidFill>
                <a:latin typeface="Century Gothic"/>
                <a:cs typeface="Century Gothic"/>
              </a:rPr>
              <a:t> that</a:t>
            </a:r>
            <a:r>
              <a:rPr sz="1900" spc="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a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r</a:t>
            </a:r>
            <a:r>
              <a:rPr sz="1900" spc="-5" dirty="0">
                <a:solidFill>
                  <a:srgbClr val="0E486E"/>
                </a:solidFill>
                <a:latin typeface="Century Gothic"/>
                <a:cs typeface="Century Gothic"/>
              </a:rPr>
              <a:t>e related</a:t>
            </a:r>
            <a:r>
              <a:rPr sz="1900" spc="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0E486E"/>
                </a:solidFill>
                <a:latin typeface="Century Gothic"/>
                <a:cs typeface="Century Gothic"/>
              </a:rPr>
              <a:t>to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	t</a:t>
            </a:r>
            <a:r>
              <a:rPr sz="1900" spc="-5" dirty="0">
                <a:solidFill>
                  <a:srgbClr val="0E486E"/>
                </a:solidFill>
                <a:latin typeface="Century Gothic"/>
                <a:cs typeface="Century Gothic"/>
              </a:rPr>
              <a:t>he 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firm's</a:t>
            </a:r>
            <a:r>
              <a:rPr sz="1900" spc="-4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0E486E"/>
                </a:solidFill>
                <a:latin typeface="Century Gothic"/>
                <a:cs typeface="Century Gothic"/>
              </a:rPr>
              <a:t>business</a:t>
            </a:r>
            <a:r>
              <a:rPr sz="1900" spc="-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0E486E"/>
                </a:solidFill>
                <a:latin typeface="Century Gothic"/>
                <a:cs typeface="Century Gothic"/>
              </a:rPr>
              <a:t>structure</a:t>
            </a:r>
            <a:endParaRPr sz="1900" dirty="0">
              <a:latin typeface="Century Gothic"/>
              <a:cs typeface="Century Gothic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84276" y="5106923"/>
            <a:ext cx="5038725" cy="1501140"/>
            <a:chOff x="684276" y="5106923"/>
            <a:chExt cx="5038725" cy="1501140"/>
          </a:xfrm>
        </p:grpSpPr>
        <p:sp>
          <p:nvSpPr>
            <p:cNvPr id="36" name="object 36"/>
            <p:cNvSpPr/>
            <p:nvPr/>
          </p:nvSpPr>
          <p:spPr>
            <a:xfrm>
              <a:off x="684276" y="5106923"/>
              <a:ext cx="5038725" cy="1501140"/>
            </a:xfrm>
            <a:custGeom>
              <a:avLst/>
              <a:gdLst/>
              <a:ahLst/>
              <a:cxnLst/>
              <a:rect l="l" t="t" r="r" b="b"/>
              <a:pathLst>
                <a:path w="5038725" h="1501140">
                  <a:moveTo>
                    <a:pt x="4888230" y="0"/>
                  </a:moveTo>
                  <a:lnTo>
                    <a:pt x="150114" y="0"/>
                  </a:lnTo>
                  <a:lnTo>
                    <a:pt x="102666" y="7650"/>
                  </a:lnTo>
                  <a:lnTo>
                    <a:pt x="61458" y="28956"/>
                  </a:lnTo>
                  <a:lnTo>
                    <a:pt x="28963" y="61447"/>
                  </a:lnTo>
                  <a:lnTo>
                    <a:pt x="7652" y="102656"/>
                  </a:lnTo>
                  <a:lnTo>
                    <a:pt x="0" y="150113"/>
                  </a:lnTo>
                  <a:lnTo>
                    <a:pt x="0" y="1351026"/>
                  </a:lnTo>
                  <a:lnTo>
                    <a:pt x="7652" y="1398473"/>
                  </a:lnTo>
                  <a:lnTo>
                    <a:pt x="28963" y="1439681"/>
                  </a:lnTo>
                  <a:lnTo>
                    <a:pt x="61458" y="1472176"/>
                  </a:lnTo>
                  <a:lnTo>
                    <a:pt x="102666" y="1493487"/>
                  </a:lnTo>
                  <a:lnTo>
                    <a:pt x="150114" y="1501139"/>
                  </a:lnTo>
                  <a:lnTo>
                    <a:pt x="4888230" y="1501139"/>
                  </a:lnTo>
                  <a:lnTo>
                    <a:pt x="4935687" y="1493487"/>
                  </a:lnTo>
                  <a:lnTo>
                    <a:pt x="4976896" y="1472176"/>
                  </a:lnTo>
                  <a:lnTo>
                    <a:pt x="5009388" y="1439681"/>
                  </a:lnTo>
                  <a:lnTo>
                    <a:pt x="5030693" y="1398473"/>
                  </a:lnTo>
                  <a:lnTo>
                    <a:pt x="5038344" y="1351026"/>
                  </a:lnTo>
                  <a:lnTo>
                    <a:pt x="5038344" y="150113"/>
                  </a:lnTo>
                  <a:lnTo>
                    <a:pt x="5030693" y="102656"/>
                  </a:lnTo>
                  <a:lnTo>
                    <a:pt x="5009388" y="61447"/>
                  </a:lnTo>
                  <a:lnTo>
                    <a:pt x="4976896" y="28955"/>
                  </a:lnTo>
                  <a:lnTo>
                    <a:pt x="4935687" y="7650"/>
                  </a:lnTo>
                  <a:lnTo>
                    <a:pt x="4888230" y="0"/>
                  </a:lnTo>
                  <a:close/>
                </a:path>
              </a:pathLst>
            </a:custGeom>
            <a:solidFill>
              <a:srgbClr val="CCCDD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212517" y="6097670"/>
              <a:ext cx="340360" cy="102235"/>
            </a:xfrm>
            <a:custGeom>
              <a:avLst/>
              <a:gdLst/>
              <a:ahLst/>
              <a:cxnLst/>
              <a:rect l="l" t="t" r="r" b="b"/>
              <a:pathLst>
                <a:path w="340359" h="102235">
                  <a:moveTo>
                    <a:pt x="289210" y="0"/>
                  </a:moveTo>
                  <a:lnTo>
                    <a:pt x="51037" y="0"/>
                  </a:lnTo>
                  <a:lnTo>
                    <a:pt x="51037" y="34027"/>
                  </a:lnTo>
                  <a:lnTo>
                    <a:pt x="34024" y="34027"/>
                  </a:lnTo>
                  <a:lnTo>
                    <a:pt x="20813" y="36711"/>
                  </a:lnTo>
                  <a:lnTo>
                    <a:pt x="9994" y="44020"/>
                  </a:lnTo>
                  <a:lnTo>
                    <a:pt x="2684" y="54835"/>
                  </a:lnTo>
                  <a:lnTo>
                    <a:pt x="0" y="68040"/>
                  </a:lnTo>
                  <a:lnTo>
                    <a:pt x="2684" y="81251"/>
                  </a:lnTo>
                  <a:lnTo>
                    <a:pt x="9994" y="92071"/>
                  </a:lnTo>
                  <a:lnTo>
                    <a:pt x="20813" y="99382"/>
                  </a:lnTo>
                  <a:lnTo>
                    <a:pt x="34024" y="102068"/>
                  </a:lnTo>
                  <a:lnTo>
                    <a:pt x="306223" y="102068"/>
                  </a:lnTo>
                  <a:lnTo>
                    <a:pt x="319434" y="99382"/>
                  </a:lnTo>
                  <a:lnTo>
                    <a:pt x="330253" y="92071"/>
                  </a:lnTo>
                  <a:lnTo>
                    <a:pt x="337563" y="81251"/>
                  </a:lnTo>
                  <a:lnTo>
                    <a:pt x="340247" y="68040"/>
                  </a:lnTo>
                  <a:lnTo>
                    <a:pt x="337563" y="54835"/>
                  </a:lnTo>
                  <a:lnTo>
                    <a:pt x="330253" y="44020"/>
                  </a:lnTo>
                  <a:lnTo>
                    <a:pt x="319434" y="36711"/>
                  </a:lnTo>
                  <a:lnTo>
                    <a:pt x="306223" y="34027"/>
                  </a:lnTo>
                  <a:lnTo>
                    <a:pt x="289210" y="34027"/>
                  </a:lnTo>
                  <a:lnTo>
                    <a:pt x="289210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212517" y="6097670"/>
              <a:ext cx="340360" cy="102235"/>
            </a:xfrm>
            <a:custGeom>
              <a:avLst/>
              <a:gdLst/>
              <a:ahLst/>
              <a:cxnLst/>
              <a:rect l="l" t="t" r="r" b="b"/>
              <a:pathLst>
                <a:path w="340359" h="102235">
                  <a:moveTo>
                    <a:pt x="306223" y="34027"/>
                  </a:moveTo>
                  <a:lnTo>
                    <a:pt x="289210" y="34027"/>
                  </a:lnTo>
                  <a:lnTo>
                    <a:pt x="289210" y="0"/>
                  </a:lnTo>
                  <a:lnTo>
                    <a:pt x="51037" y="0"/>
                  </a:lnTo>
                  <a:lnTo>
                    <a:pt x="51037" y="34027"/>
                  </a:lnTo>
                  <a:lnTo>
                    <a:pt x="34024" y="34027"/>
                  </a:lnTo>
                  <a:lnTo>
                    <a:pt x="20813" y="36711"/>
                  </a:lnTo>
                  <a:lnTo>
                    <a:pt x="9994" y="44020"/>
                  </a:lnTo>
                  <a:lnTo>
                    <a:pt x="2684" y="54835"/>
                  </a:lnTo>
                  <a:lnTo>
                    <a:pt x="0" y="68040"/>
                  </a:lnTo>
                  <a:lnTo>
                    <a:pt x="2684" y="81251"/>
                  </a:lnTo>
                  <a:lnTo>
                    <a:pt x="9994" y="92071"/>
                  </a:lnTo>
                  <a:lnTo>
                    <a:pt x="20813" y="99382"/>
                  </a:lnTo>
                  <a:lnTo>
                    <a:pt x="34024" y="102068"/>
                  </a:lnTo>
                  <a:lnTo>
                    <a:pt x="306223" y="102068"/>
                  </a:lnTo>
                  <a:lnTo>
                    <a:pt x="319434" y="99382"/>
                  </a:lnTo>
                  <a:lnTo>
                    <a:pt x="330253" y="92071"/>
                  </a:lnTo>
                  <a:lnTo>
                    <a:pt x="337563" y="81251"/>
                  </a:lnTo>
                  <a:lnTo>
                    <a:pt x="340247" y="68040"/>
                  </a:lnTo>
                  <a:lnTo>
                    <a:pt x="337563" y="54835"/>
                  </a:lnTo>
                  <a:lnTo>
                    <a:pt x="330253" y="44020"/>
                  </a:lnTo>
                  <a:lnTo>
                    <a:pt x="319434" y="36711"/>
                  </a:lnTo>
                  <a:lnTo>
                    <a:pt x="306223" y="34027"/>
                  </a:lnTo>
                  <a:close/>
                </a:path>
              </a:pathLst>
            </a:custGeom>
            <a:ln w="9922">
              <a:solidFill>
                <a:srgbClr val="04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9629" y="5779726"/>
              <a:ext cx="220876" cy="22085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5023" y="5514376"/>
              <a:ext cx="220876" cy="22084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399653" y="5604382"/>
              <a:ext cx="495934" cy="478790"/>
            </a:xfrm>
            <a:custGeom>
              <a:avLst/>
              <a:gdLst/>
              <a:ahLst/>
              <a:cxnLst/>
              <a:rect l="l" t="t" r="r" b="b"/>
              <a:pathLst>
                <a:path w="495935" h="478789">
                  <a:moveTo>
                    <a:pt x="170123" y="0"/>
                  </a:moveTo>
                  <a:lnTo>
                    <a:pt x="0" y="170101"/>
                  </a:lnTo>
                  <a:lnTo>
                    <a:pt x="136099" y="306176"/>
                  </a:lnTo>
                  <a:lnTo>
                    <a:pt x="204148" y="238135"/>
                  </a:lnTo>
                  <a:lnTo>
                    <a:pt x="433816" y="467780"/>
                  </a:lnTo>
                  <a:lnTo>
                    <a:pt x="445849" y="475909"/>
                  </a:lnTo>
                  <a:lnTo>
                    <a:pt x="459322" y="478619"/>
                  </a:lnTo>
                  <a:lnTo>
                    <a:pt x="472797" y="475909"/>
                  </a:lnTo>
                  <a:lnTo>
                    <a:pt x="484839" y="467780"/>
                  </a:lnTo>
                  <a:lnTo>
                    <a:pt x="492973" y="455739"/>
                  </a:lnTo>
                  <a:lnTo>
                    <a:pt x="495684" y="442261"/>
                  </a:lnTo>
                  <a:lnTo>
                    <a:pt x="492973" y="428783"/>
                  </a:lnTo>
                  <a:lnTo>
                    <a:pt x="484839" y="416742"/>
                  </a:lnTo>
                  <a:lnTo>
                    <a:pt x="255185" y="187112"/>
                  </a:lnTo>
                  <a:lnTo>
                    <a:pt x="306223" y="136081"/>
                  </a:lnTo>
                  <a:lnTo>
                    <a:pt x="170123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399653" y="5604382"/>
              <a:ext cx="495934" cy="478790"/>
            </a:xfrm>
            <a:custGeom>
              <a:avLst/>
              <a:gdLst/>
              <a:ahLst/>
              <a:cxnLst/>
              <a:rect l="l" t="t" r="r" b="b"/>
              <a:pathLst>
                <a:path w="495935" h="478789">
                  <a:moveTo>
                    <a:pt x="484839" y="416742"/>
                  </a:moveTo>
                  <a:lnTo>
                    <a:pt x="255185" y="187112"/>
                  </a:lnTo>
                  <a:lnTo>
                    <a:pt x="306223" y="136081"/>
                  </a:lnTo>
                  <a:lnTo>
                    <a:pt x="170123" y="0"/>
                  </a:lnTo>
                  <a:lnTo>
                    <a:pt x="0" y="170101"/>
                  </a:lnTo>
                  <a:lnTo>
                    <a:pt x="136099" y="306176"/>
                  </a:lnTo>
                  <a:lnTo>
                    <a:pt x="204148" y="238135"/>
                  </a:lnTo>
                  <a:lnTo>
                    <a:pt x="433816" y="467780"/>
                  </a:lnTo>
                  <a:lnTo>
                    <a:pt x="445849" y="475909"/>
                  </a:lnTo>
                  <a:lnTo>
                    <a:pt x="459322" y="478619"/>
                  </a:lnTo>
                  <a:lnTo>
                    <a:pt x="472797" y="475909"/>
                  </a:lnTo>
                  <a:lnTo>
                    <a:pt x="484839" y="467780"/>
                  </a:lnTo>
                  <a:lnTo>
                    <a:pt x="492973" y="455739"/>
                  </a:lnTo>
                  <a:lnTo>
                    <a:pt x="495684" y="442261"/>
                  </a:lnTo>
                  <a:lnTo>
                    <a:pt x="492973" y="428783"/>
                  </a:lnTo>
                  <a:lnTo>
                    <a:pt x="484839" y="416742"/>
                  </a:lnTo>
                  <a:close/>
                </a:path>
              </a:pathLst>
            </a:custGeom>
            <a:ln w="9923">
              <a:solidFill>
                <a:srgbClr val="04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1138427" y="5445251"/>
              <a:ext cx="826135" cy="826135"/>
            </a:xfrm>
            <a:custGeom>
              <a:avLst/>
              <a:gdLst/>
              <a:ahLst/>
              <a:cxnLst/>
              <a:rect l="l" t="t" r="r" b="b"/>
              <a:pathLst>
                <a:path w="826135" h="826135">
                  <a:moveTo>
                    <a:pt x="0" y="826008"/>
                  </a:moveTo>
                  <a:lnTo>
                    <a:pt x="826008" y="826008"/>
                  </a:lnTo>
                  <a:lnTo>
                    <a:pt x="826008" y="0"/>
                  </a:lnTo>
                  <a:lnTo>
                    <a:pt x="0" y="0"/>
                  </a:lnTo>
                  <a:lnTo>
                    <a:pt x="0" y="82600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565019" y="5256021"/>
            <a:ext cx="2968625" cy="12033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40"/>
              </a:spcBef>
            </a:pPr>
            <a:r>
              <a:rPr sz="1900" spc="-5" dirty="0">
                <a:solidFill>
                  <a:srgbClr val="0E486E"/>
                </a:solidFill>
                <a:latin typeface="Century Gothic"/>
                <a:cs typeface="Century Gothic"/>
              </a:rPr>
              <a:t>A notary will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be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required </a:t>
            </a:r>
            <a:r>
              <a:rPr sz="1900" spc="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0E486E"/>
                </a:solidFill>
                <a:latin typeface="Century Gothic"/>
                <a:cs typeface="Century Gothic"/>
              </a:rPr>
              <a:t>regarding the Affidavit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of </a:t>
            </a:r>
            <a:r>
              <a:rPr sz="1900" spc="-515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E486E"/>
                </a:solidFill>
                <a:latin typeface="Century Gothic"/>
                <a:cs typeface="Century Gothic"/>
              </a:rPr>
              <a:t>Certification 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and </a:t>
            </a:r>
            <a:r>
              <a:rPr sz="1900" spc="-5" dirty="0">
                <a:solidFill>
                  <a:srgbClr val="0E486E"/>
                </a:solidFill>
                <a:latin typeface="Century Gothic"/>
                <a:cs typeface="Century Gothic"/>
              </a:rPr>
              <a:t> Personal</a:t>
            </a:r>
            <a:r>
              <a:rPr sz="1900" spc="10" dirty="0">
                <a:solidFill>
                  <a:srgbClr val="0E486E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0E486E"/>
                </a:solidFill>
                <a:latin typeface="Century Gothic"/>
                <a:cs typeface="Century Gothic"/>
              </a:rPr>
              <a:t>Net</a:t>
            </a:r>
            <a:r>
              <a:rPr sz="1900" spc="-10" dirty="0">
                <a:solidFill>
                  <a:srgbClr val="0E486E"/>
                </a:solidFill>
                <a:latin typeface="Century Gothic"/>
                <a:cs typeface="Century Gothic"/>
              </a:rPr>
              <a:t> Worth</a:t>
            </a:r>
            <a:endParaRPr sz="1900" dirty="0">
              <a:latin typeface="Century Gothic"/>
              <a:cs typeface="Century Gothic"/>
            </a:endParaRPr>
          </a:p>
        </p:txBody>
      </p:sp>
      <p:pic>
        <p:nvPicPr>
          <p:cNvPr id="45" name="object 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94747" y="5993891"/>
            <a:ext cx="1360931" cy="387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52E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9201721" y="2957893"/>
            <a:ext cx="3002915" cy="3218815"/>
            <a:chOff x="9201721" y="2957893"/>
            <a:chExt cx="3002915" cy="3218815"/>
          </a:xfrm>
        </p:grpSpPr>
        <p:sp>
          <p:nvSpPr>
            <p:cNvPr id="4" name="object 4"/>
            <p:cNvSpPr/>
            <p:nvPr/>
          </p:nvSpPr>
          <p:spPr>
            <a:xfrm>
              <a:off x="11276075" y="2962655"/>
              <a:ext cx="913130" cy="913130"/>
            </a:xfrm>
            <a:custGeom>
              <a:avLst/>
              <a:gdLst/>
              <a:ahLst/>
              <a:cxnLst/>
              <a:rect l="l" t="t" r="r" b="b"/>
              <a:pathLst>
                <a:path w="913129" h="913129">
                  <a:moveTo>
                    <a:pt x="912876" y="0"/>
                  </a:moveTo>
                  <a:lnTo>
                    <a:pt x="0" y="9127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206483" y="3189731"/>
              <a:ext cx="2981960" cy="2981960"/>
            </a:xfrm>
            <a:custGeom>
              <a:avLst/>
              <a:gdLst/>
              <a:ahLst/>
              <a:cxnLst/>
              <a:rect l="l" t="t" r="r" b="b"/>
              <a:pathLst>
                <a:path w="2981959" h="2981960">
                  <a:moveTo>
                    <a:pt x="2981832" y="0"/>
                  </a:moveTo>
                  <a:lnTo>
                    <a:pt x="0" y="298185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0291571" y="3285743"/>
              <a:ext cx="1896745" cy="1896745"/>
            </a:xfrm>
            <a:custGeom>
              <a:avLst/>
              <a:gdLst/>
              <a:ahLst/>
              <a:cxnLst/>
              <a:rect l="l" t="t" r="r" b="b"/>
              <a:pathLst>
                <a:path w="1896745" h="1896745">
                  <a:moveTo>
                    <a:pt x="1896491" y="0"/>
                  </a:moveTo>
                  <a:lnTo>
                    <a:pt x="0" y="1896491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0443209" y="3132581"/>
              <a:ext cx="1746250" cy="1746250"/>
            </a:xfrm>
            <a:custGeom>
              <a:avLst/>
              <a:gdLst/>
              <a:ahLst/>
              <a:cxnLst/>
              <a:rect l="l" t="t" r="r" b="b"/>
              <a:pathLst>
                <a:path w="1746250" h="1746250">
                  <a:moveTo>
                    <a:pt x="1745742" y="0"/>
                  </a:moveTo>
                  <a:lnTo>
                    <a:pt x="0" y="1745742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0920221" y="3684269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999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93103" y="164592"/>
            <a:ext cx="4963160" cy="1788795"/>
            <a:chOff x="193103" y="164592"/>
            <a:chExt cx="4963160" cy="178879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865" y="185852"/>
              <a:ext cx="4874973" cy="172997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31203" y="202692"/>
              <a:ext cx="4886960" cy="1712595"/>
            </a:xfrm>
            <a:custGeom>
              <a:avLst/>
              <a:gdLst/>
              <a:ahLst/>
              <a:cxnLst/>
              <a:rect l="l" t="t" r="r" b="b"/>
              <a:pathLst>
                <a:path w="4886960" h="1712595">
                  <a:moveTo>
                    <a:pt x="23304" y="13716"/>
                  </a:moveTo>
                  <a:lnTo>
                    <a:pt x="57370" y="11742"/>
                  </a:lnTo>
                  <a:lnTo>
                    <a:pt x="99128" y="11681"/>
                  </a:lnTo>
                  <a:lnTo>
                    <a:pt x="146886" y="12925"/>
                  </a:lnTo>
                  <a:lnTo>
                    <a:pt x="198950" y="14865"/>
                  </a:lnTo>
                  <a:lnTo>
                    <a:pt x="253626" y="16893"/>
                  </a:lnTo>
                  <a:lnTo>
                    <a:pt x="309221" y="18400"/>
                  </a:lnTo>
                  <a:lnTo>
                    <a:pt x="364040" y="18779"/>
                  </a:lnTo>
                  <a:lnTo>
                    <a:pt x="416390" y="17420"/>
                  </a:lnTo>
                  <a:lnTo>
                    <a:pt x="464578" y="13716"/>
                  </a:lnTo>
                  <a:lnTo>
                    <a:pt x="505710" y="10266"/>
                  </a:lnTo>
                  <a:lnTo>
                    <a:pt x="547420" y="8766"/>
                  </a:lnTo>
                  <a:lnTo>
                    <a:pt x="590144" y="8771"/>
                  </a:lnTo>
                  <a:lnTo>
                    <a:pt x="634320" y="9838"/>
                  </a:lnTo>
                  <a:lnTo>
                    <a:pt x="680383" y="11525"/>
                  </a:lnTo>
                  <a:lnTo>
                    <a:pt x="728771" y="13386"/>
                  </a:lnTo>
                  <a:lnTo>
                    <a:pt x="779918" y="14980"/>
                  </a:lnTo>
                  <a:lnTo>
                    <a:pt x="834263" y="15861"/>
                  </a:lnTo>
                  <a:lnTo>
                    <a:pt x="892242" y="15588"/>
                  </a:lnTo>
                  <a:lnTo>
                    <a:pt x="954290" y="13716"/>
                  </a:lnTo>
                  <a:lnTo>
                    <a:pt x="1012086" y="12321"/>
                  </a:lnTo>
                  <a:lnTo>
                    <a:pt x="1068610" y="12891"/>
                  </a:lnTo>
                  <a:lnTo>
                    <a:pt x="1123694" y="14863"/>
                  </a:lnTo>
                  <a:lnTo>
                    <a:pt x="1177171" y="17675"/>
                  </a:lnTo>
                  <a:lnTo>
                    <a:pt x="1228874" y="20766"/>
                  </a:lnTo>
                  <a:lnTo>
                    <a:pt x="1278634" y="23574"/>
                  </a:lnTo>
                  <a:lnTo>
                    <a:pt x="1326285" y="25538"/>
                  </a:lnTo>
                  <a:lnTo>
                    <a:pt x="1371658" y="26095"/>
                  </a:lnTo>
                  <a:lnTo>
                    <a:pt x="1414587" y="24685"/>
                  </a:lnTo>
                  <a:lnTo>
                    <a:pt x="1454903" y="20746"/>
                  </a:lnTo>
                  <a:lnTo>
                    <a:pt x="1492440" y="13716"/>
                  </a:lnTo>
                  <a:lnTo>
                    <a:pt x="1525393" y="7439"/>
                  </a:lnTo>
                  <a:lnTo>
                    <a:pt x="1562839" y="3250"/>
                  </a:lnTo>
                  <a:lnTo>
                    <a:pt x="1604274" y="865"/>
                  </a:lnTo>
                  <a:lnTo>
                    <a:pt x="1649197" y="0"/>
                  </a:lnTo>
                  <a:lnTo>
                    <a:pt x="1697104" y="369"/>
                  </a:lnTo>
                  <a:lnTo>
                    <a:pt x="1747492" y="1690"/>
                  </a:lnTo>
                  <a:lnTo>
                    <a:pt x="1799859" y="3679"/>
                  </a:lnTo>
                  <a:lnTo>
                    <a:pt x="1853701" y="6050"/>
                  </a:lnTo>
                  <a:lnTo>
                    <a:pt x="1908515" y="8521"/>
                  </a:lnTo>
                  <a:lnTo>
                    <a:pt x="1963799" y="10807"/>
                  </a:lnTo>
                  <a:lnTo>
                    <a:pt x="2019050" y="12624"/>
                  </a:lnTo>
                  <a:lnTo>
                    <a:pt x="2073765" y="13688"/>
                  </a:lnTo>
                  <a:lnTo>
                    <a:pt x="2127440" y="13716"/>
                  </a:lnTo>
                  <a:lnTo>
                    <a:pt x="2178723" y="13220"/>
                  </a:lnTo>
                  <a:lnTo>
                    <a:pt x="2227055" y="12891"/>
                  </a:lnTo>
                  <a:lnTo>
                    <a:pt x="2273132" y="12706"/>
                  </a:lnTo>
                  <a:lnTo>
                    <a:pt x="2317647" y="12642"/>
                  </a:lnTo>
                  <a:lnTo>
                    <a:pt x="2361294" y="12675"/>
                  </a:lnTo>
                  <a:lnTo>
                    <a:pt x="2404765" y="12783"/>
                  </a:lnTo>
                  <a:lnTo>
                    <a:pt x="2448756" y="12943"/>
                  </a:lnTo>
                  <a:lnTo>
                    <a:pt x="2493959" y="13133"/>
                  </a:lnTo>
                  <a:lnTo>
                    <a:pt x="2541068" y="13328"/>
                  </a:lnTo>
                  <a:lnTo>
                    <a:pt x="2590777" y="13507"/>
                  </a:lnTo>
                  <a:lnTo>
                    <a:pt x="2643780" y="13647"/>
                  </a:lnTo>
                  <a:lnTo>
                    <a:pt x="2700769" y="13724"/>
                  </a:lnTo>
                  <a:lnTo>
                    <a:pt x="2762440" y="13716"/>
                  </a:lnTo>
                  <a:lnTo>
                    <a:pt x="2834728" y="13664"/>
                  </a:lnTo>
                  <a:lnTo>
                    <a:pt x="2900217" y="13643"/>
                  </a:lnTo>
                  <a:lnTo>
                    <a:pt x="2959616" y="13647"/>
                  </a:lnTo>
                  <a:lnTo>
                    <a:pt x="3013633" y="13667"/>
                  </a:lnTo>
                  <a:lnTo>
                    <a:pt x="3062976" y="13698"/>
                  </a:lnTo>
                  <a:lnTo>
                    <a:pt x="3108353" y="13733"/>
                  </a:lnTo>
                  <a:lnTo>
                    <a:pt x="3150472" y="13764"/>
                  </a:lnTo>
                  <a:lnTo>
                    <a:pt x="3190043" y="13784"/>
                  </a:lnTo>
                  <a:lnTo>
                    <a:pt x="3227772" y="13788"/>
                  </a:lnTo>
                  <a:lnTo>
                    <a:pt x="3264368" y="13767"/>
                  </a:lnTo>
                  <a:lnTo>
                    <a:pt x="3300539" y="13716"/>
                  </a:lnTo>
                  <a:lnTo>
                    <a:pt x="3334609" y="13857"/>
                  </a:lnTo>
                  <a:lnTo>
                    <a:pt x="3374837" y="14334"/>
                  </a:lnTo>
                  <a:lnTo>
                    <a:pt x="3420213" y="15047"/>
                  </a:lnTo>
                  <a:lnTo>
                    <a:pt x="3469732" y="15901"/>
                  </a:lnTo>
                  <a:lnTo>
                    <a:pt x="3522385" y="16795"/>
                  </a:lnTo>
                  <a:lnTo>
                    <a:pt x="3577165" y="17634"/>
                  </a:lnTo>
                  <a:lnTo>
                    <a:pt x="3633064" y="18319"/>
                  </a:lnTo>
                  <a:lnTo>
                    <a:pt x="3689075" y="18752"/>
                  </a:lnTo>
                  <a:lnTo>
                    <a:pt x="3744190" y="18835"/>
                  </a:lnTo>
                  <a:lnTo>
                    <a:pt x="3797401" y="18471"/>
                  </a:lnTo>
                  <a:lnTo>
                    <a:pt x="3847702" y="17561"/>
                  </a:lnTo>
                  <a:lnTo>
                    <a:pt x="3894083" y="16009"/>
                  </a:lnTo>
                  <a:lnTo>
                    <a:pt x="3935539" y="13716"/>
                  </a:lnTo>
                  <a:lnTo>
                    <a:pt x="3963122" y="12862"/>
                  </a:lnTo>
                  <a:lnTo>
                    <a:pt x="4025040" y="16206"/>
                  </a:lnTo>
                  <a:lnTo>
                    <a:pt x="4096122" y="24300"/>
                  </a:lnTo>
                  <a:lnTo>
                    <a:pt x="4135160" y="29383"/>
                  </a:lnTo>
                  <a:lnTo>
                    <a:pt x="4176562" y="34759"/>
                  </a:lnTo>
                  <a:lnTo>
                    <a:pt x="4220352" y="40131"/>
                  </a:lnTo>
                  <a:lnTo>
                    <a:pt x="4266554" y="45201"/>
                  </a:lnTo>
                  <a:lnTo>
                    <a:pt x="4315193" y="49670"/>
                  </a:lnTo>
                  <a:lnTo>
                    <a:pt x="4366292" y="53241"/>
                  </a:lnTo>
                  <a:lnTo>
                    <a:pt x="4419877" y="55616"/>
                  </a:lnTo>
                  <a:lnTo>
                    <a:pt x="4475970" y="56497"/>
                  </a:lnTo>
                  <a:lnTo>
                    <a:pt x="4534596" y="55585"/>
                  </a:lnTo>
                  <a:lnTo>
                    <a:pt x="4595780" y="52583"/>
                  </a:lnTo>
                  <a:lnTo>
                    <a:pt x="4659546" y="47193"/>
                  </a:lnTo>
                  <a:lnTo>
                    <a:pt x="4725918" y="39117"/>
                  </a:lnTo>
                  <a:lnTo>
                    <a:pt x="4794920" y="28057"/>
                  </a:lnTo>
                  <a:lnTo>
                    <a:pt x="4866576" y="13716"/>
                  </a:lnTo>
                  <a:lnTo>
                    <a:pt x="4874946" y="78724"/>
                  </a:lnTo>
                  <a:lnTo>
                    <a:pt x="4878227" y="140389"/>
                  </a:lnTo>
                  <a:lnTo>
                    <a:pt x="4877488" y="198790"/>
                  </a:lnTo>
                  <a:lnTo>
                    <a:pt x="4873801" y="254009"/>
                  </a:lnTo>
                  <a:lnTo>
                    <a:pt x="4868235" y="306125"/>
                  </a:lnTo>
                  <a:lnTo>
                    <a:pt x="4861861" y="355219"/>
                  </a:lnTo>
                  <a:lnTo>
                    <a:pt x="4855749" y="401370"/>
                  </a:lnTo>
                  <a:lnTo>
                    <a:pt x="4850969" y="444659"/>
                  </a:lnTo>
                  <a:lnTo>
                    <a:pt x="4848592" y="485167"/>
                  </a:lnTo>
                  <a:lnTo>
                    <a:pt x="4849687" y="522974"/>
                  </a:lnTo>
                  <a:lnTo>
                    <a:pt x="4855325" y="558159"/>
                  </a:lnTo>
                  <a:lnTo>
                    <a:pt x="4866576" y="590804"/>
                  </a:lnTo>
                  <a:lnTo>
                    <a:pt x="4878919" y="628226"/>
                  </a:lnTo>
                  <a:lnTo>
                    <a:pt x="4885280" y="671211"/>
                  </a:lnTo>
                  <a:lnTo>
                    <a:pt x="4886829" y="718603"/>
                  </a:lnTo>
                  <a:lnTo>
                    <a:pt x="4884738" y="769245"/>
                  </a:lnTo>
                  <a:lnTo>
                    <a:pt x="4880179" y="821981"/>
                  </a:lnTo>
                  <a:lnTo>
                    <a:pt x="4874322" y="875654"/>
                  </a:lnTo>
                  <a:lnTo>
                    <a:pt x="4868340" y="929107"/>
                  </a:lnTo>
                  <a:lnTo>
                    <a:pt x="4863402" y="981185"/>
                  </a:lnTo>
                  <a:lnTo>
                    <a:pt x="4860682" y="1030731"/>
                  </a:lnTo>
                  <a:lnTo>
                    <a:pt x="4861349" y="1076588"/>
                  </a:lnTo>
                  <a:lnTo>
                    <a:pt x="4866576" y="1117600"/>
                  </a:lnTo>
                  <a:lnTo>
                    <a:pt x="4872945" y="1157003"/>
                  </a:lnTo>
                  <a:lnTo>
                    <a:pt x="4876582" y="1198902"/>
                  </a:lnTo>
                  <a:lnTo>
                    <a:pt x="4877974" y="1243335"/>
                  </a:lnTo>
                  <a:lnTo>
                    <a:pt x="4877605" y="1290340"/>
                  </a:lnTo>
                  <a:lnTo>
                    <a:pt x="4875962" y="1339957"/>
                  </a:lnTo>
                  <a:lnTo>
                    <a:pt x="4873532" y="1392225"/>
                  </a:lnTo>
                  <a:lnTo>
                    <a:pt x="4870800" y="1447183"/>
                  </a:lnTo>
                  <a:lnTo>
                    <a:pt x="4868252" y="1504869"/>
                  </a:lnTo>
                  <a:lnTo>
                    <a:pt x="4866375" y="1565322"/>
                  </a:lnTo>
                  <a:lnTo>
                    <a:pt x="4865654" y="1628582"/>
                  </a:lnTo>
                  <a:lnTo>
                    <a:pt x="4866576" y="1694688"/>
                  </a:lnTo>
                  <a:lnTo>
                    <a:pt x="4830013" y="1704512"/>
                  </a:lnTo>
                  <a:lnTo>
                    <a:pt x="4788858" y="1708582"/>
                  </a:lnTo>
                  <a:lnTo>
                    <a:pt x="4743617" y="1708372"/>
                  </a:lnTo>
                  <a:lnTo>
                    <a:pt x="4694793" y="1705356"/>
                  </a:lnTo>
                  <a:lnTo>
                    <a:pt x="4642891" y="1701005"/>
                  </a:lnTo>
                  <a:lnTo>
                    <a:pt x="4588416" y="1696795"/>
                  </a:lnTo>
                  <a:lnTo>
                    <a:pt x="4531873" y="1694198"/>
                  </a:lnTo>
                  <a:lnTo>
                    <a:pt x="4473765" y="1694688"/>
                  </a:lnTo>
                  <a:lnTo>
                    <a:pt x="4431451" y="1695455"/>
                  </a:lnTo>
                  <a:lnTo>
                    <a:pt x="4389594" y="1694445"/>
                  </a:lnTo>
                  <a:lnTo>
                    <a:pt x="4347602" y="1692201"/>
                  </a:lnTo>
                  <a:lnTo>
                    <a:pt x="4304881" y="1689261"/>
                  </a:lnTo>
                  <a:lnTo>
                    <a:pt x="4260836" y="1686169"/>
                  </a:lnTo>
                  <a:lnTo>
                    <a:pt x="4214875" y="1683464"/>
                  </a:lnTo>
                  <a:lnTo>
                    <a:pt x="4166404" y="1681687"/>
                  </a:lnTo>
                  <a:lnTo>
                    <a:pt x="4114828" y="1681380"/>
                  </a:lnTo>
                  <a:lnTo>
                    <a:pt x="4059554" y="1683084"/>
                  </a:lnTo>
                  <a:lnTo>
                    <a:pt x="3999989" y="1687339"/>
                  </a:lnTo>
                  <a:lnTo>
                    <a:pt x="3935539" y="1694688"/>
                  </a:lnTo>
                  <a:lnTo>
                    <a:pt x="3875932" y="1701212"/>
                  </a:lnTo>
                  <a:lnTo>
                    <a:pt x="3819750" y="1704548"/>
                  </a:lnTo>
                  <a:lnTo>
                    <a:pt x="3766552" y="1705296"/>
                  </a:lnTo>
                  <a:lnTo>
                    <a:pt x="3715895" y="1704057"/>
                  </a:lnTo>
                  <a:lnTo>
                    <a:pt x="3667337" y="1701432"/>
                  </a:lnTo>
                  <a:lnTo>
                    <a:pt x="3620436" y="1698021"/>
                  </a:lnTo>
                  <a:lnTo>
                    <a:pt x="3574750" y="1694425"/>
                  </a:lnTo>
                  <a:lnTo>
                    <a:pt x="3529835" y="1691244"/>
                  </a:lnTo>
                  <a:lnTo>
                    <a:pt x="3485251" y="1689080"/>
                  </a:lnTo>
                  <a:lnTo>
                    <a:pt x="3440554" y="1688532"/>
                  </a:lnTo>
                  <a:lnTo>
                    <a:pt x="3395302" y="1690201"/>
                  </a:lnTo>
                  <a:lnTo>
                    <a:pt x="3349053" y="1694688"/>
                  </a:lnTo>
                  <a:lnTo>
                    <a:pt x="3294920" y="1699444"/>
                  </a:lnTo>
                  <a:lnTo>
                    <a:pt x="3244503" y="1699893"/>
                  </a:lnTo>
                  <a:lnTo>
                    <a:pt x="3196838" y="1697256"/>
                  </a:lnTo>
                  <a:lnTo>
                    <a:pt x="3150962" y="1692749"/>
                  </a:lnTo>
                  <a:lnTo>
                    <a:pt x="3105912" y="1687591"/>
                  </a:lnTo>
                  <a:lnTo>
                    <a:pt x="3060725" y="1683001"/>
                  </a:lnTo>
                  <a:lnTo>
                    <a:pt x="3014437" y="1680198"/>
                  </a:lnTo>
                  <a:lnTo>
                    <a:pt x="2966086" y="1680398"/>
                  </a:lnTo>
                  <a:lnTo>
                    <a:pt x="2914709" y="1684822"/>
                  </a:lnTo>
                  <a:lnTo>
                    <a:pt x="2859341" y="1694688"/>
                  </a:lnTo>
                  <a:lnTo>
                    <a:pt x="2811310" y="1702924"/>
                  </a:lnTo>
                  <a:lnTo>
                    <a:pt x="2763369" y="1706594"/>
                  </a:lnTo>
                  <a:lnTo>
                    <a:pt x="2715444" y="1706618"/>
                  </a:lnTo>
                  <a:lnTo>
                    <a:pt x="2667463" y="1703916"/>
                  </a:lnTo>
                  <a:lnTo>
                    <a:pt x="2619351" y="1699410"/>
                  </a:lnTo>
                  <a:lnTo>
                    <a:pt x="2571035" y="1694021"/>
                  </a:lnTo>
                  <a:lnTo>
                    <a:pt x="2522442" y="1688668"/>
                  </a:lnTo>
                  <a:lnTo>
                    <a:pt x="2473496" y="1684274"/>
                  </a:lnTo>
                  <a:lnTo>
                    <a:pt x="2424126" y="1681757"/>
                  </a:lnTo>
                  <a:lnTo>
                    <a:pt x="2374257" y="1682040"/>
                  </a:lnTo>
                  <a:lnTo>
                    <a:pt x="2323816" y="1686044"/>
                  </a:lnTo>
                  <a:lnTo>
                    <a:pt x="2272728" y="1694688"/>
                  </a:lnTo>
                  <a:lnTo>
                    <a:pt x="2226143" y="1703370"/>
                  </a:lnTo>
                  <a:lnTo>
                    <a:pt x="2181010" y="1708914"/>
                  </a:lnTo>
                  <a:lnTo>
                    <a:pt x="2136832" y="1711783"/>
                  </a:lnTo>
                  <a:lnTo>
                    <a:pt x="2093109" y="1712437"/>
                  </a:lnTo>
                  <a:lnTo>
                    <a:pt x="2049342" y="1711336"/>
                  </a:lnTo>
                  <a:lnTo>
                    <a:pt x="2005032" y="1708941"/>
                  </a:lnTo>
                  <a:lnTo>
                    <a:pt x="1959680" y="1705715"/>
                  </a:lnTo>
                  <a:lnTo>
                    <a:pt x="1912786" y="1702117"/>
                  </a:lnTo>
                  <a:lnTo>
                    <a:pt x="1863852" y="1698608"/>
                  </a:lnTo>
                  <a:lnTo>
                    <a:pt x="1812378" y="1695650"/>
                  </a:lnTo>
                  <a:lnTo>
                    <a:pt x="1757865" y="1693703"/>
                  </a:lnTo>
                  <a:lnTo>
                    <a:pt x="1699815" y="1693229"/>
                  </a:lnTo>
                  <a:lnTo>
                    <a:pt x="1637728" y="1694688"/>
                  </a:lnTo>
                  <a:lnTo>
                    <a:pt x="1566929" y="1696608"/>
                  </a:lnTo>
                  <a:lnTo>
                    <a:pt x="1505367" y="1696615"/>
                  </a:lnTo>
                  <a:lnTo>
                    <a:pt x="1451421" y="1695216"/>
                  </a:lnTo>
                  <a:lnTo>
                    <a:pt x="1403471" y="1692924"/>
                  </a:lnTo>
                  <a:lnTo>
                    <a:pt x="1359898" y="1690248"/>
                  </a:lnTo>
                  <a:lnTo>
                    <a:pt x="1319081" y="1687697"/>
                  </a:lnTo>
                  <a:lnTo>
                    <a:pt x="1279400" y="1685783"/>
                  </a:lnTo>
                  <a:lnTo>
                    <a:pt x="1239234" y="1685015"/>
                  </a:lnTo>
                  <a:lnTo>
                    <a:pt x="1196964" y="1685902"/>
                  </a:lnTo>
                  <a:lnTo>
                    <a:pt x="1150969" y="1688957"/>
                  </a:lnTo>
                  <a:lnTo>
                    <a:pt x="1099629" y="1694688"/>
                  </a:lnTo>
                  <a:lnTo>
                    <a:pt x="1068341" y="1697959"/>
                  </a:lnTo>
                  <a:lnTo>
                    <a:pt x="1031962" y="1700258"/>
                  </a:lnTo>
                  <a:lnTo>
                    <a:pt x="990981" y="1701685"/>
                  </a:lnTo>
                  <a:lnTo>
                    <a:pt x="945887" y="1702344"/>
                  </a:lnTo>
                  <a:lnTo>
                    <a:pt x="897169" y="1702336"/>
                  </a:lnTo>
                  <a:lnTo>
                    <a:pt x="845313" y="1701763"/>
                  </a:lnTo>
                  <a:lnTo>
                    <a:pt x="790810" y="1700727"/>
                  </a:lnTo>
                  <a:lnTo>
                    <a:pt x="734148" y="1699330"/>
                  </a:lnTo>
                  <a:lnTo>
                    <a:pt x="675815" y="1697673"/>
                  </a:lnTo>
                  <a:lnTo>
                    <a:pt x="616299" y="1695860"/>
                  </a:lnTo>
                  <a:lnTo>
                    <a:pt x="556090" y="1693991"/>
                  </a:lnTo>
                  <a:lnTo>
                    <a:pt x="495675" y="1692168"/>
                  </a:lnTo>
                  <a:lnTo>
                    <a:pt x="435544" y="1690494"/>
                  </a:lnTo>
                  <a:lnTo>
                    <a:pt x="376184" y="1689071"/>
                  </a:lnTo>
                  <a:lnTo>
                    <a:pt x="318084" y="1688001"/>
                  </a:lnTo>
                  <a:lnTo>
                    <a:pt x="261733" y="1687384"/>
                  </a:lnTo>
                  <a:lnTo>
                    <a:pt x="207619" y="1687324"/>
                  </a:lnTo>
                  <a:lnTo>
                    <a:pt x="156230" y="1687923"/>
                  </a:lnTo>
                  <a:lnTo>
                    <a:pt x="108056" y="1689282"/>
                  </a:lnTo>
                  <a:lnTo>
                    <a:pt x="63585" y="1691502"/>
                  </a:lnTo>
                  <a:lnTo>
                    <a:pt x="23304" y="1694688"/>
                  </a:lnTo>
                  <a:lnTo>
                    <a:pt x="10310" y="1640719"/>
                  </a:lnTo>
                  <a:lnTo>
                    <a:pt x="2860" y="1592106"/>
                  </a:lnTo>
                  <a:lnTo>
                    <a:pt x="0" y="1547713"/>
                  </a:lnTo>
                  <a:lnTo>
                    <a:pt x="774" y="1506408"/>
                  </a:lnTo>
                  <a:lnTo>
                    <a:pt x="4230" y="1467057"/>
                  </a:lnTo>
                  <a:lnTo>
                    <a:pt x="9412" y="1428527"/>
                  </a:lnTo>
                  <a:lnTo>
                    <a:pt x="15366" y="1389685"/>
                  </a:lnTo>
                  <a:lnTo>
                    <a:pt x="21137" y="1349398"/>
                  </a:lnTo>
                  <a:lnTo>
                    <a:pt x="25771" y="1306532"/>
                  </a:lnTo>
                  <a:lnTo>
                    <a:pt x="28313" y="1259954"/>
                  </a:lnTo>
                  <a:lnTo>
                    <a:pt x="27809" y="1208530"/>
                  </a:lnTo>
                  <a:lnTo>
                    <a:pt x="23304" y="1151128"/>
                  </a:lnTo>
                  <a:lnTo>
                    <a:pt x="18445" y="1088639"/>
                  </a:lnTo>
                  <a:lnTo>
                    <a:pt x="17989" y="1032909"/>
                  </a:lnTo>
                  <a:lnTo>
                    <a:pt x="20795" y="982760"/>
                  </a:lnTo>
                  <a:lnTo>
                    <a:pt x="25716" y="937014"/>
                  </a:lnTo>
                  <a:lnTo>
                    <a:pt x="31609" y="894494"/>
                  </a:lnTo>
                  <a:lnTo>
                    <a:pt x="37330" y="854025"/>
                  </a:lnTo>
                  <a:lnTo>
                    <a:pt x="41735" y="814428"/>
                  </a:lnTo>
                  <a:lnTo>
                    <a:pt x="43679" y="774526"/>
                  </a:lnTo>
                  <a:lnTo>
                    <a:pt x="42018" y="733142"/>
                  </a:lnTo>
                  <a:lnTo>
                    <a:pt x="35608" y="689100"/>
                  </a:lnTo>
                  <a:lnTo>
                    <a:pt x="23304" y="641223"/>
                  </a:lnTo>
                  <a:lnTo>
                    <a:pt x="13107" y="597970"/>
                  </a:lnTo>
                  <a:lnTo>
                    <a:pt x="8298" y="553210"/>
                  </a:lnTo>
                  <a:lnTo>
                    <a:pt x="7871" y="507125"/>
                  </a:lnTo>
                  <a:lnTo>
                    <a:pt x="10820" y="459899"/>
                  </a:lnTo>
                  <a:lnTo>
                    <a:pt x="16139" y="411715"/>
                  </a:lnTo>
                  <a:lnTo>
                    <a:pt x="22823" y="362755"/>
                  </a:lnTo>
                  <a:lnTo>
                    <a:pt x="29865" y="313203"/>
                  </a:lnTo>
                  <a:lnTo>
                    <a:pt x="36259" y="263243"/>
                  </a:lnTo>
                  <a:lnTo>
                    <a:pt x="40999" y="213056"/>
                  </a:lnTo>
                  <a:lnTo>
                    <a:pt x="43080" y="162827"/>
                  </a:lnTo>
                  <a:lnTo>
                    <a:pt x="41495" y="112739"/>
                  </a:lnTo>
                  <a:lnTo>
                    <a:pt x="35238" y="62974"/>
                  </a:lnTo>
                  <a:lnTo>
                    <a:pt x="23304" y="13716"/>
                  </a:lnTo>
                  <a:close/>
                </a:path>
              </a:pathLst>
            </a:custGeom>
            <a:ln w="76200">
              <a:solidFill>
                <a:srgbClr val="8691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3247" y="604773"/>
            <a:ext cx="30022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  <a:latin typeface="Georgia"/>
                <a:cs typeface="Georgia"/>
              </a:rPr>
              <a:t>Mandatory </a:t>
            </a:r>
            <a:r>
              <a:rPr sz="4000" spc="-10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Georgia"/>
                <a:cs typeface="Georgia"/>
              </a:rPr>
              <a:t>Docum</a:t>
            </a:r>
            <a:r>
              <a:rPr sz="4000" spc="-2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4000" spc="-5" dirty="0">
                <a:solidFill>
                  <a:srgbClr val="FFFFFF"/>
                </a:solidFill>
                <a:latin typeface="Georgia"/>
                <a:cs typeface="Georgia"/>
              </a:rPr>
              <a:t>nts</a:t>
            </a:r>
            <a:endParaRPr sz="4000" dirty="0">
              <a:latin typeface="Georgia"/>
              <a:cs typeface="Georgi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4747" y="5993891"/>
            <a:ext cx="1360931" cy="38709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1659" y="298704"/>
            <a:ext cx="5013960" cy="551688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065275" y="2368295"/>
            <a:ext cx="4032885" cy="2204085"/>
          </a:xfrm>
          <a:custGeom>
            <a:avLst/>
            <a:gdLst/>
            <a:ahLst/>
            <a:cxnLst/>
            <a:rect l="l" t="t" r="r" b="b"/>
            <a:pathLst>
              <a:path w="4032885" h="2204085">
                <a:moveTo>
                  <a:pt x="0" y="2203704"/>
                </a:moveTo>
                <a:lnTo>
                  <a:pt x="4032504" y="2203704"/>
                </a:lnTo>
                <a:lnTo>
                  <a:pt x="4032504" y="0"/>
                </a:lnTo>
                <a:lnTo>
                  <a:pt x="0" y="0"/>
                </a:lnTo>
                <a:lnTo>
                  <a:pt x="0" y="2203704"/>
                </a:lnTo>
                <a:close/>
              </a:path>
            </a:pathLst>
          </a:custGeom>
          <a:ln w="9525">
            <a:solidFill>
              <a:srgbClr val="052E6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1144016" y="2243455"/>
            <a:ext cx="3256279" cy="105600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275"/>
              </a:spcBef>
              <a:buSzPct val="7916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Complete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All</a:t>
            </a:r>
            <a:r>
              <a:rPr sz="24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Sections</a:t>
            </a:r>
            <a:endParaRPr sz="2400" dirty="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SzPct val="7916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Notarize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9201721" y="2957893"/>
            <a:ext cx="3002915" cy="3218815"/>
            <a:chOff x="9201721" y="2957893"/>
            <a:chExt cx="3002915" cy="3218815"/>
          </a:xfrm>
        </p:grpSpPr>
        <p:sp>
          <p:nvSpPr>
            <p:cNvPr id="4" name="object 4"/>
            <p:cNvSpPr/>
            <p:nvPr/>
          </p:nvSpPr>
          <p:spPr>
            <a:xfrm>
              <a:off x="11276075" y="2962655"/>
              <a:ext cx="913130" cy="913130"/>
            </a:xfrm>
            <a:custGeom>
              <a:avLst/>
              <a:gdLst/>
              <a:ahLst/>
              <a:cxnLst/>
              <a:rect l="l" t="t" r="r" b="b"/>
              <a:pathLst>
                <a:path w="913129" h="913129">
                  <a:moveTo>
                    <a:pt x="912876" y="0"/>
                  </a:moveTo>
                  <a:lnTo>
                    <a:pt x="0" y="912749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206483" y="3189731"/>
              <a:ext cx="2981960" cy="2981960"/>
            </a:xfrm>
            <a:custGeom>
              <a:avLst/>
              <a:gdLst/>
              <a:ahLst/>
              <a:cxnLst/>
              <a:rect l="l" t="t" r="r" b="b"/>
              <a:pathLst>
                <a:path w="2981959" h="2981960">
                  <a:moveTo>
                    <a:pt x="2981832" y="0"/>
                  </a:moveTo>
                  <a:lnTo>
                    <a:pt x="0" y="298185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0291571" y="3285743"/>
              <a:ext cx="1896745" cy="1896745"/>
            </a:xfrm>
            <a:custGeom>
              <a:avLst/>
              <a:gdLst/>
              <a:ahLst/>
              <a:cxnLst/>
              <a:rect l="l" t="t" r="r" b="b"/>
              <a:pathLst>
                <a:path w="1896745" h="1896745">
                  <a:moveTo>
                    <a:pt x="1896491" y="0"/>
                  </a:moveTo>
                  <a:lnTo>
                    <a:pt x="0" y="1896491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0443209" y="3132581"/>
              <a:ext cx="1746250" cy="1746250"/>
            </a:xfrm>
            <a:custGeom>
              <a:avLst/>
              <a:gdLst/>
              <a:ahLst/>
              <a:cxnLst/>
              <a:rect l="l" t="t" r="r" b="b"/>
              <a:pathLst>
                <a:path w="1746250" h="1746250">
                  <a:moveTo>
                    <a:pt x="1745742" y="0"/>
                  </a:moveTo>
                  <a:lnTo>
                    <a:pt x="0" y="1745742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0920221" y="3684269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999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009132" y="1825751"/>
            <a:ext cx="1165860" cy="1165860"/>
            <a:chOff x="6009132" y="1825751"/>
            <a:chExt cx="1165860" cy="1165860"/>
          </a:xfrm>
        </p:grpSpPr>
        <p:sp>
          <p:nvSpPr>
            <p:cNvPr id="10" name="object 10"/>
            <p:cNvSpPr/>
            <p:nvPr/>
          </p:nvSpPr>
          <p:spPr>
            <a:xfrm>
              <a:off x="6009132" y="1825751"/>
              <a:ext cx="1165860" cy="1165860"/>
            </a:xfrm>
            <a:custGeom>
              <a:avLst/>
              <a:gdLst/>
              <a:ahLst/>
              <a:cxnLst/>
              <a:rect l="l" t="t" r="r" b="b"/>
              <a:pathLst>
                <a:path w="1165859" h="1165860">
                  <a:moveTo>
                    <a:pt x="582930" y="0"/>
                  </a:moveTo>
                  <a:lnTo>
                    <a:pt x="535120" y="1932"/>
                  </a:lnTo>
                  <a:lnTo>
                    <a:pt x="488375" y="7629"/>
                  </a:lnTo>
                  <a:lnTo>
                    <a:pt x="442844" y="16941"/>
                  </a:lnTo>
                  <a:lnTo>
                    <a:pt x="398678" y="29717"/>
                  </a:lnTo>
                  <a:lnTo>
                    <a:pt x="356026" y="45809"/>
                  </a:lnTo>
                  <a:lnTo>
                    <a:pt x="315039" y="65065"/>
                  </a:lnTo>
                  <a:lnTo>
                    <a:pt x="275866" y="87335"/>
                  </a:lnTo>
                  <a:lnTo>
                    <a:pt x="238658" y="112471"/>
                  </a:lnTo>
                  <a:lnTo>
                    <a:pt x="203564" y="140321"/>
                  </a:lnTo>
                  <a:lnTo>
                    <a:pt x="170735" y="170735"/>
                  </a:lnTo>
                  <a:lnTo>
                    <a:pt x="140321" y="203564"/>
                  </a:lnTo>
                  <a:lnTo>
                    <a:pt x="112471" y="238658"/>
                  </a:lnTo>
                  <a:lnTo>
                    <a:pt x="87335" y="275866"/>
                  </a:lnTo>
                  <a:lnTo>
                    <a:pt x="65065" y="315039"/>
                  </a:lnTo>
                  <a:lnTo>
                    <a:pt x="45809" y="356026"/>
                  </a:lnTo>
                  <a:lnTo>
                    <a:pt x="29718" y="398678"/>
                  </a:lnTo>
                  <a:lnTo>
                    <a:pt x="16941" y="442844"/>
                  </a:lnTo>
                  <a:lnTo>
                    <a:pt x="7629" y="488375"/>
                  </a:lnTo>
                  <a:lnTo>
                    <a:pt x="1932" y="535120"/>
                  </a:lnTo>
                  <a:lnTo>
                    <a:pt x="0" y="582929"/>
                  </a:lnTo>
                  <a:lnTo>
                    <a:pt x="1932" y="630739"/>
                  </a:lnTo>
                  <a:lnTo>
                    <a:pt x="7629" y="677484"/>
                  </a:lnTo>
                  <a:lnTo>
                    <a:pt x="16941" y="723015"/>
                  </a:lnTo>
                  <a:lnTo>
                    <a:pt x="29718" y="767181"/>
                  </a:lnTo>
                  <a:lnTo>
                    <a:pt x="45809" y="809833"/>
                  </a:lnTo>
                  <a:lnTo>
                    <a:pt x="65065" y="850820"/>
                  </a:lnTo>
                  <a:lnTo>
                    <a:pt x="87335" y="889993"/>
                  </a:lnTo>
                  <a:lnTo>
                    <a:pt x="112471" y="927201"/>
                  </a:lnTo>
                  <a:lnTo>
                    <a:pt x="140321" y="962295"/>
                  </a:lnTo>
                  <a:lnTo>
                    <a:pt x="170735" y="995124"/>
                  </a:lnTo>
                  <a:lnTo>
                    <a:pt x="203564" y="1025538"/>
                  </a:lnTo>
                  <a:lnTo>
                    <a:pt x="238658" y="1053388"/>
                  </a:lnTo>
                  <a:lnTo>
                    <a:pt x="275866" y="1078524"/>
                  </a:lnTo>
                  <a:lnTo>
                    <a:pt x="315039" y="1100794"/>
                  </a:lnTo>
                  <a:lnTo>
                    <a:pt x="356026" y="1120050"/>
                  </a:lnTo>
                  <a:lnTo>
                    <a:pt x="398678" y="1136141"/>
                  </a:lnTo>
                  <a:lnTo>
                    <a:pt x="442844" y="1148918"/>
                  </a:lnTo>
                  <a:lnTo>
                    <a:pt x="488375" y="1158230"/>
                  </a:lnTo>
                  <a:lnTo>
                    <a:pt x="535120" y="1163927"/>
                  </a:lnTo>
                  <a:lnTo>
                    <a:pt x="582930" y="1165859"/>
                  </a:lnTo>
                  <a:lnTo>
                    <a:pt x="630739" y="1163927"/>
                  </a:lnTo>
                  <a:lnTo>
                    <a:pt x="677484" y="1158230"/>
                  </a:lnTo>
                  <a:lnTo>
                    <a:pt x="723015" y="1148918"/>
                  </a:lnTo>
                  <a:lnTo>
                    <a:pt x="767181" y="1136141"/>
                  </a:lnTo>
                  <a:lnTo>
                    <a:pt x="809833" y="1120050"/>
                  </a:lnTo>
                  <a:lnTo>
                    <a:pt x="850820" y="1100794"/>
                  </a:lnTo>
                  <a:lnTo>
                    <a:pt x="889993" y="1078524"/>
                  </a:lnTo>
                  <a:lnTo>
                    <a:pt x="927201" y="1053388"/>
                  </a:lnTo>
                  <a:lnTo>
                    <a:pt x="962295" y="1025538"/>
                  </a:lnTo>
                  <a:lnTo>
                    <a:pt x="995124" y="995124"/>
                  </a:lnTo>
                  <a:lnTo>
                    <a:pt x="1025538" y="962295"/>
                  </a:lnTo>
                  <a:lnTo>
                    <a:pt x="1053388" y="927201"/>
                  </a:lnTo>
                  <a:lnTo>
                    <a:pt x="1078524" y="889993"/>
                  </a:lnTo>
                  <a:lnTo>
                    <a:pt x="1100794" y="850820"/>
                  </a:lnTo>
                  <a:lnTo>
                    <a:pt x="1120050" y="809833"/>
                  </a:lnTo>
                  <a:lnTo>
                    <a:pt x="1136141" y="767181"/>
                  </a:lnTo>
                  <a:lnTo>
                    <a:pt x="1148918" y="723015"/>
                  </a:lnTo>
                  <a:lnTo>
                    <a:pt x="1158230" y="677484"/>
                  </a:lnTo>
                  <a:lnTo>
                    <a:pt x="1163927" y="630739"/>
                  </a:lnTo>
                  <a:lnTo>
                    <a:pt x="1165860" y="582929"/>
                  </a:lnTo>
                  <a:lnTo>
                    <a:pt x="1163927" y="535120"/>
                  </a:lnTo>
                  <a:lnTo>
                    <a:pt x="1158230" y="488375"/>
                  </a:lnTo>
                  <a:lnTo>
                    <a:pt x="1148918" y="442844"/>
                  </a:lnTo>
                  <a:lnTo>
                    <a:pt x="1136141" y="398678"/>
                  </a:lnTo>
                  <a:lnTo>
                    <a:pt x="1120050" y="356026"/>
                  </a:lnTo>
                  <a:lnTo>
                    <a:pt x="1100794" y="315039"/>
                  </a:lnTo>
                  <a:lnTo>
                    <a:pt x="1078524" y="275866"/>
                  </a:lnTo>
                  <a:lnTo>
                    <a:pt x="1053388" y="238658"/>
                  </a:lnTo>
                  <a:lnTo>
                    <a:pt x="1025538" y="203564"/>
                  </a:lnTo>
                  <a:lnTo>
                    <a:pt x="995124" y="170735"/>
                  </a:lnTo>
                  <a:lnTo>
                    <a:pt x="962295" y="140321"/>
                  </a:lnTo>
                  <a:lnTo>
                    <a:pt x="927201" y="112471"/>
                  </a:lnTo>
                  <a:lnTo>
                    <a:pt x="889993" y="87335"/>
                  </a:lnTo>
                  <a:lnTo>
                    <a:pt x="850820" y="65065"/>
                  </a:lnTo>
                  <a:lnTo>
                    <a:pt x="809833" y="45809"/>
                  </a:lnTo>
                  <a:lnTo>
                    <a:pt x="767181" y="29717"/>
                  </a:lnTo>
                  <a:lnTo>
                    <a:pt x="723015" y="16941"/>
                  </a:lnTo>
                  <a:lnTo>
                    <a:pt x="677484" y="7629"/>
                  </a:lnTo>
                  <a:lnTo>
                    <a:pt x="630739" y="1932"/>
                  </a:lnTo>
                  <a:lnTo>
                    <a:pt x="582930" y="0"/>
                  </a:lnTo>
                  <a:close/>
                </a:path>
              </a:pathLst>
            </a:custGeom>
            <a:solidFill>
              <a:srgbClr val="CCCDD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379561" y="2134160"/>
              <a:ext cx="427355" cy="551180"/>
            </a:xfrm>
            <a:custGeom>
              <a:avLst/>
              <a:gdLst/>
              <a:ahLst/>
              <a:cxnLst/>
              <a:rect l="l" t="t" r="r" b="b"/>
              <a:pathLst>
                <a:path w="427354" h="551180">
                  <a:moveTo>
                    <a:pt x="254921" y="0"/>
                  </a:moveTo>
                  <a:lnTo>
                    <a:pt x="0" y="0"/>
                  </a:lnTo>
                  <a:lnTo>
                    <a:pt x="0" y="551109"/>
                  </a:lnTo>
                  <a:lnTo>
                    <a:pt x="427165" y="551109"/>
                  </a:lnTo>
                  <a:lnTo>
                    <a:pt x="427165" y="509776"/>
                  </a:lnTo>
                  <a:lnTo>
                    <a:pt x="41338" y="509776"/>
                  </a:lnTo>
                  <a:lnTo>
                    <a:pt x="41338" y="41333"/>
                  </a:lnTo>
                  <a:lnTo>
                    <a:pt x="301896" y="41333"/>
                  </a:lnTo>
                  <a:lnTo>
                    <a:pt x="254921" y="0"/>
                  </a:lnTo>
                  <a:close/>
                </a:path>
                <a:path w="427354" h="551180">
                  <a:moveTo>
                    <a:pt x="301896" y="41333"/>
                  </a:moveTo>
                  <a:lnTo>
                    <a:pt x="213582" y="41333"/>
                  </a:lnTo>
                  <a:lnTo>
                    <a:pt x="213582" y="185999"/>
                  </a:lnTo>
                  <a:lnTo>
                    <a:pt x="385826" y="185999"/>
                  </a:lnTo>
                  <a:lnTo>
                    <a:pt x="385826" y="509776"/>
                  </a:lnTo>
                  <a:lnTo>
                    <a:pt x="427165" y="509776"/>
                  </a:lnTo>
                  <a:lnTo>
                    <a:pt x="427165" y="151555"/>
                  </a:lnTo>
                  <a:lnTo>
                    <a:pt x="419336" y="144666"/>
                  </a:lnTo>
                  <a:lnTo>
                    <a:pt x="254921" y="144666"/>
                  </a:lnTo>
                  <a:lnTo>
                    <a:pt x="254921" y="58555"/>
                  </a:lnTo>
                  <a:lnTo>
                    <a:pt x="321470" y="58555"/>
                  </a:lnTo>
                  <a:lnTo>
                    <a:pt x="301896" y="41333"/>
                  </a:lnTo>
                  <a:close/>
                </a:path>
                <a:path w="427354" h="551180">
                  <a:moveTo>
                    <a:pt x="321470" y="58555"/>
                  </a:moveTo>
                  <a:lnTo>
                    <a:pt x="254921" y="58555"/>
                  </a:lnTo>
                  <a:lnTo>
                    <a:pt x="341043" y="144666"/>
                  </a:lnTo>
                  <a:lnTo>
                    <a:pt x="419336" y="144666"/>
                  </a:lnTo>
                  <a:lnTo>
                    <a:pt x="321470" y="58555"/>
                  </a:lnTo>
                  <a:close/>
                </a:path>
              </a:pathLst>
            </a:custGeom>
            <a:solidFill>
              <a:srgbClr val="05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379561" y="2134160"/>
              <a:ext cx="427355" cy="551180"/>
            </a:xfrm>
            <a:custGeom>
              <a:avLst/>
              <a:gdLst/>
              <a:ahLst/>
              <a:cxnLst/>
              <a:rect l="l" t="t" r="r" b="b"/>
              <a:pathLst>
                <a:path w="427354" h="551180">
                  <a:moveTo>
                    <a:pt x="41338" y="509776"/>
                  </a:moveTo>
                  <a:lnTo>
                    <a:pt x="41338" y="41333"/>
                  </a:lnTo>
                  <a:lnTo>
                    <a:pt x="213582" y="41333"/>
                  </a:lnTo>
                  <a:lnTo>
                    <a:pt x="213582" y="185999"/>
                  </a:lnTo>
                  <a:lnTo>
                    <a:pt x="385826" y="185999"/>
                  </a:lnTo>
                  <a:lnTo>
                    <a:pt x="385826" y="509776"/>
                  </a:lnTo>
                  <a:lnTo>
                    <a:pt x="41338" y="509776"/>
                  </a:lnTo>
                  <a:close/>
                </a:path>
                <a:path w="427354" h="551180">
                  <a:moveTo>
                    <a:pt x="254921" y="58555"/>
                  </a:moveTo>
                  <a:lnTo>
                    <a:pt x="341043" y="144666"/>
                  </a:lnTo>
                  <a:lnTo>
                    <a:pt x="254921" y="144666"/>
                  </a:lnTo>
                  <a:lnTo>
                    <a:pt x="254921" y="58555"/>
                  </a:lnTo>
                  <a:close/>
                </a:path>
                <a:path w="427354" h="551180">
                  <a:moveTo>
                    <a:pt x="254921" y="0"/>
                  </a:moveTo>
                  <a:lnTo>
                    <a:pt x="0" y="0"/>
                  </a:lnTo>
                  <a:lnTo>
                    <a:pt x="0" y="551109"/>
                  </a:lnTo>
                  <a:lnTo>
                    <a:pt x="427165" y="551109"/>
                  </a:lnTo>
                  <a:lnTo>
                    <a:pt x="427165" y="151555"/>
                  </a:lnTo>
                  <a:lnTo>
                    <a:pt x="254921" y="0"/>
                  </a:lnTo>
                  <a:close/>
                </a:path>
              </a:pathLst>
            </a:custGeom>
            <a:ln w="8037">
              <a:solidFill>
                <a:srgbClr val="05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6462227" y="2389054"/>
              <a:ext cx="262255" cy="27940"/>
            </a:xfrm>
            <a:custGeom>
              <a:avLst/>
              <a:gdLst/>
              <a:ahLst/>
              <a:cxnLst/>
              <a:rect l="l" t="t" r="r" b="b"/>
              <a:pathLst>
                <a:path w="262254" h="27939">
                  <a:moveTo>
                    <a:pt x="261811" y="0"/>
                  </a:moveTo>
                  <a:lnTo>
                    <a:pt x="0" y="0"/>
                  </a:lnTo>
                  <a:lnTo>
                    <a:pt x="0" y="27555"/>
                  </a:lnTo>
                  <a:lnTo>
                    <a:pt x="261811" y="27555"/>
                  </a:lnTo>
                  <a:lnTo>
                    <a:pt x="261811" y="0"/>
                  </a:lnTo>
                  <a:close/>
                </a:path>
              </a:pathLst>
            </a:custGeom>
            <a:solidFill>
              <a:srgbClr val="05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2227" y="2389054"/>
              <a:ext cx="262255" cy="27940"/>
            </a:xfrm>
            <a:custGeom>
              <a:avLst/>
              <a:gdLst/>
              <a:ahLst/>
              <a:cxnLst/>
              <a:rect l="l" t="t" r="r" b="b"/>
              <a:pathLst>
                <a:path w="262254" h="27939">
                  <a:moveTo>
                    <a:pt x="0" y="27555"/>
                  </a:moveTo>
                  <a:lnTo>
                    <a:pt x="261811" y="27555"/>
                  </a:lnTo>
                  <a:lnTo>
                    <a:pt x="261811" y="0"/>
                  </a:lnTo>
                  <a:lnTo>
                    <a:pt x="0" y="0"/>
                  </a:lnTo>
                  <a:lnTo>
                    <a:pt x="0" y="27555"/>
                  </a:lnTo>
                  <a:close/>
                </a:path>
              </a:pathLst>
            </a:custGeom>
            <a:ln w="8037">
              <a:solidFill>
                <a:srgbClr val="05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462227" y="2333943"/>
              <a:ext cx="90170" cy="27940"/>
            </a:xfrm>
            <a:custGeom>
              <a:avLst/>
              <a:gdLst/>
              <a:ahLst/>
              <a:cxnLst/>
              <a:rect l="l" t="t" r="r" b="b"/>
              <a:pathLst>
                <a:path w="90170" h="27939">
                  <a:moveTo>
                    <a:pt x="89566" y="0"/>
                  </a:moveTo>
                  <a:lnTo>
                    <a:pt x="0" y="0"/>
                  </a:lnTo>
                  <a:lnTo>
                    <a:pt x="0" y="27555"/>
                  </a:lnTo>
                  <a:lnTo>
                    <a:pt x="89566" y="27555"/>
                  </a:lnTo>
                  <a:lnTo>
                    <a:pt x="89566" y="0"/>
                  </a:lnTo>
                  <a:close/>
                </a:path>
              </a:pathLst>
            </a:custGeom>
            <a:solidFill>
              <a:srgbClr val="05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6462227" y="2333943"/>
              <a:ext cx="90170" cy="27940"/>
            </a:xfrm>
            <a:custGeom>
              <a:avLst/>
              <a:gdLst/>
              <a:ahLst/>
              <a:cxnLst/>
              <a:rect l="l" t="t" r="r" b="b"/>
              <a:pathLst>
                <a:path w="90170" h="27939">
                  <a:moveTo>
                    <a:pt x="0" y="27555"/>
                  </a:moveTo>
                  <a:lnTo>
                    <a:pt x="89566" y="27555"/>
                  </a:lnTo>
                  <a:lnTo>
                    <a:pt x="89566" y="0"/>
                  </a:lnTo>
                  <a:lnTo>
                    <a:pt x="0" y="0"/>
                  </a:lnTo>
                  <a:lnTo>
                    <a:pt x="0" y="27555"/>
                  </a:lnTo>
                  <a:close/>
                </a:path>
              </a:pathLst>
            </a:custGeom>
            <a:ln w="8037">
              <a:solidFill>
                <a:srgbClr val="05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6462227" y="2444165"/>
              <a:ext cx="262255" cy="27940"/>
            </a:xfrm>
            <a:custGeom>
              <a:avLst/>
              <a:gdLst/>
              <a:ahLst/>
              <a:cxnLst/>
              <a:rect l="l" t="t" r="r" b="b"/>
              <a:pathLst>
                <a:path w="262254" h="27939">
                  <a:moveTo>
                    <a:pt x="261811" y="0"/>
                  </a:moveTo>
                  <a:lnTo>
                    <a:pt x="0" y="0"/>
                  </a:lnTo>
                  <a:lnTo>
                    <a:pt x="0" y="27555"/>
                  </a:lnTo>
                  <a:lnTo>
                    <a:pt x="261811" y="27555"/>
                  </a:lnTo>
                  <a:lnTo>
                    <a:pt x="261811" y="0"/>
                  </a:lnTo>
                  <a:close/>
                </a:path>
              </a:pathLst>
            </a:custGeom>
            <a:solidFill>
              <a:srgbClr val="05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6462227" y="2444165"/>
              <a:ext cx="262255" cy="27940"/>
            </a:xfrm>
            <a:custGeom>
              <a:avLst/>
              <a:gdLst/>
              <a:ahLst/>
              <a:cxnLst/>
              <a:rect l="l" t="t" r="r" b="b"/>
              <a:pathLst>
                <a:path w="262254" h="27939">
                  <a:moveTo>
                    <a:pt x="0" y="27555"/>
                  </a:moveTo>
                  <a:lnTo>
                    <a:pt x="261811" y="27555"/>
                  </a:lnTo>
                  <a:lnTo>
                    <a:pt x="261811" y="0"/>
                  </a:lnTo>
                  <a:lnTo>
                    <a:pt x="0" y="0"/>
                  </a:lnTo>
                  <a:lnTo>
                    <a:pt x="0" y="27555"/>
                  </a:lnTo>
                  <a:close/>
                </a:path>
              </a:pathLst>
            </a:custGeom>
            <a:ln w="8037">
              <a:solidFill>
                <a:srgbClr val="05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462227" y="2499276"/>
              <a:ext cx="262255" cy="27940"/>
            </a:xfrm>
            <a:custGeom>
              <a:avLst/>
              <a:gdLst/>
              <a:ahLst/>
              <a:cxnLst/>
              <a:rect l="l" t="t" r="r" b="b"/>
              <a:pathLst>
                <a:path w="262254" h="27939">
                  <a:moveTo>
                    <a:pt x="261811" y="0"/>
                  </a:moveTo>
                  <a:lnTo>
                    <a:pt x="0" y="0"/>
                  </a:lnTo>
                  <a:lnTo>
                    <a:pt x="0" y="27555"/>
                  </a:lnTo>
                  <a:lnTo>
                    <a:pt x="261811" y="27555"/>
                  </a:lnTo>
                  <a:lnTo>
                    <a:pt x="261811" y="0"/>
                  </a:lnTo>
                  <a:close/>
                </a:path>
              </a:pathLst>
            </a:custGeom>
            <a:solidFill>
              <a:srgbClr val="05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462227" y="2499276"/>
              <a:ext cx="262255" cy="27940"/>
            </a:xfrm>
            <a:custGeom>
              <a:avLst/>
              <a:gdLst/>
              <a:ahLst/>
              <a:cxnLst/>
              <a:rect l="l" t="t" r="r" b="b"/>
              <a:pathLst>
                <a:path w="262254" h="27939">
                  <a:moveTo>
                    <a:pt x="0" y="27555"/>
                  </a:moveTo>
                  <a:lnTo>
                    <a:pt x="261811" y="27555"/>
                  </a:lnTo>
                  <a:lnTo>
                    <a:pt x="261811" y="0"/>
                  </a:lnTo>
                  <a:lnTo>
                    <a:pt x="0" y="0"/>
                  </a:lnTo>
                  <a:lnTo>
                    <a:pt x="0" y="27555"/>
                  </a:lnTo>
                  <a:close/>
                </a:path>
              </a:pathLst>
            </a:custGeom>
            <a:ln w="8037">
              <a:solidFill>
                <a:srgbClr val="05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462227" y="2554387"/>
              <a:ext cx="262255" cy="27940"/>
            </a:xfrm>
            <a:custGeom>
              <a:avLst/>
              <a:gdLst/>
              <a:ahLst/>
              <a:cxnLst/>
              <a:rect l="l" t="t" r="r" b="b"/>
              <a:pathLst>
                <a:path w="262254" h="27939">
                  <a:moveTo>
                    <a:pt x="261811" y="0"/>
                  </a:moveTo>
                  <a:lnTo>
                    <a:pt x="0" y="0"/>
                  </a:lnTo>
                  <a:lnTo>
                    <a:pt x="0" y="27555"/>
                  </a:lnTo>
                  <a:lnTo>
                    <a:pt x="261811" y="27555"/>
                  </a:lnTo>
                  <a:lnTo>
                    <a:pt x="261811" y="0"/>
                  </a:lnTo>
                  <a:close/>
                </a:path>
              </a:pathLst>
            </a:custGeom>
            <a:solidFill>
              <a:srgbClr val="05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462227" y="2554387"/>
              <a:ext cx="262255" cy="27940"/>
            </a:xfrm>
            <a:custGeom>
              <a:avLst/>
              <a:gdLst/>
              <a:ahLst/>
              <a:cxnLst/>
              <a:rect l="l" t="t" r="r" b="b"/>
              <a:pathLst>
                <a:path w="262254" h="27939">
                  <a:moveTo>
                    <a:pt x="0" y="27555"/>
                  </a:moveTo>
                  <a:lnTo>
                    <a:pt x="261811" y="27555"/>
                  </a:lnTo>
                  <a:lnTo>
                    <a:pt x="261811" y="0"/>
                  </a:lnTo>
                  <a:lnTo>
                    <a:pt x="0" y="0"/>
                  </a:lnTo>
                  <a:lnTo>
                    <a:pt x="0" y="27555"/>
                  </a:lnTo>
                  <a:close/>
                </a:path>
              </a:pathLst>
            </a:custGeom>
            <a:ln w="8037">
              <a:solidFill>
                <a:srgbClr val="05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6257544" y="2074163"/>
              <a:ext cx="669290" cy="669290"/>
            </a:xfrm>
            <a:custGeom>
              <a:avLst/>
              <a:gdLst/>
              <a:ahLst/>
              <a:cxnLst/>
              <a:rect l="l" t="t" r="r" b="b"/>
              <a:pathLst>
                <a:path w="669290" h="669289">
                  <a:moveTo>
                    <a:pt x="0" y="669036"/>
                  </a:moveTo>
                  <a:lnTo>
                    <a:pt x="669035" y="669036"/>
                  </a:lnTo>
                  <a:lnTo>
                    <a:pt x="669035" y="0"/>
                  </a:lnTo>
                  <a:lnTo>
                    <a:pt x="0" y="0"/>
                  </a:lnTo>
                  <a:lnTo>
                    <a:pt x="0" y="669036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712078" y="3326384"/>
            <a:ext cx="1762125" cy="15538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ctr">
              <a:lnSpc>
                <a:spcPct val="95100"/>
              </a:lnSpc>
              <a:spcBef>
                <a:spcPts val="190"/>
              </a:spcBef>
            </a:pP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ENSURE 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THIS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 DOCUMENT IS </a:t>
            </a:r>
            <a:r>
              <a:rPr sz="1600" b="1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FILLED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OUT. </a:t>
            </a:r>
            <a:r>
              <a:rPr sz="900" b="1" dirty="0">
                <a:solidFill>
                  <a:srgbClr val="FFFFFF"/>
                </a:solidFill>
                <a:latin typeface="Georgia"/>
                <a:cs typeface="Georgia"/>
              </a:rPr>
              <a:t>( DO </a:t>
            </a:r>
            <a:r>
              <a:rPr sz="900" b="1" spc="-2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Georgia"/>
                <a:cs typeface="Georgia"/>
              </a:rPr>
              <a:t>NOT LEAVE</a:t>
            </a:r>
            <a:r>
              <a:rPr sz="900" b="1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Georgia"/>
                <a:cs typeface="Georgia"/>
              </a:rPr>
              <a:t>BLANKS.)</a:t>
            </a:r>
            <a:endParaRPr sz="900" dirty="0">
              <a:latin typeface="Georgia"/>
              <a:cs typeface="Georgia"/>
            </a:endParaRPr>
          </a:p>
          <a:p>
            <a:pPr algn="ctr">
              <a:lnSpc>
                <a:spcPts val="1760"/>
              </a:lnSpc>
            </a:pP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WRITE</a:t>
            </a:r>
            <a:r>
              <a:rPr sz="1600" b="1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N/A</a:t>
            </a:r>
            <a:endParaRPr sz="1600" dirty="0">
              <a:latin typeface="Georgia"/>
              <a:cs typeface="Georgia"/>
            </a:endParaRPr>
          </a:p>
          <a:p>
            <a:pPr marL="144780" marR="138430" indent="-635" algn="ctr">
              <a:lnSpc>
                <a:spcPts val="181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WHERE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APP</a:t>
            </a:r>
            <a:r>
              <a:rPr sz="1600" b="1" spc="-15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CA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BLE.</a:t>
            </a:r>
            <a:endParaRPr sz="1600" dirty="0">
              <a:latin typeface="Georgia"/>
              <a:cs typeface="Georg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255507" y="1825751"/>
            <a:ext cx="1167765" cy="1165860"/>
            <a:chOff x="8255507" y="1825751"/>
            <a:chExt cx="1167765" cy="1165860"/>
          </a:xfrm>
        </p:grpSpPr>
        <p:sp>
          <p:nvSpPr>
            <p:cNvPr id="26" name="object 26"/>
            <p:cNvSpPr/>
            <p:nvPr/>
          </p:nvSpPr>
          <p:spPr>
            <a:xfrm>
              <a:off x="8255507" y="1825751"/>
              <a:ext cx="1167765" cy="1165860"/>
            </a:xfrm>
            <a:custGeom>
              <a:avLst/>
              <a:gdLst/>
              <a:ahLst/>
              <a:cxnLst/>
              <a:rect l="l" t="t" r="r" b="b"/>
              <a:pathLst>
                <a:path w="1167765" h="1165860">
                  <a:moveTo>
                    <a:pt x="583692" y="0"/>
                  </a:moveTo>
                  <a:lnTo>
                    <a:pt x="535825" y="1932"/>
                  </a:lnTo>
                  <a:lnTo>
                    <a:pt x="489023" y="7629"/>
                  </a:lnTo>
                  <a:lnTo>
                    <a:pt x="443436" y="16941"/>
                  </a:lnTo>
                  <a:lnTo>
                    <a:pt x="399214" y="29717"/>
                  </a:lnTo>
                  <a:lnTo>
                    <a:pt x="356508" y="45809"/>
                  </a:lnTo>
                  <a:lnTo>
                    <a:pt x="315468" y="65065"/>
                  </a:lnTo>
                  <a:lnTo>
                    <a:pt x="276244" y="87335"/>
                  </a:lnTo>
                  <a:lnTo>
                    <a:pt x="238987" y="112471"/>
                  </a:lnTo>
                  <a:lnTo>
                    <a:pt x="203847" y="140321"/>
                  </a:lnTo>
                  <a:lnTo>
                    <a:pt x="170973" y="170735"/>
                  </a:lnTo>
                  <a:lnTo>
                    <a:pt x="140517" y="203564"/>
                  </a:lnTo>
                  <a:lnTo>
                    <a:pt x="112629" y="238658"/>
                  </a:lnTo>
                  <a:lnTo>
                    <a:pt x="87459" y="275866"/>
                  </a:lnTo>
                  <a:lnTo>
                    <a:pt x="65157" y="315039"/>
                  </a:lnTo>
                  <a:lnTo>
                    <a:pt x="45874" y="356026"/>
                  </a:lnTo>
                  <a:lnTo>
                    <a:pt x="29760" y="398678"/>
                  </a:lnTo>
                  <a:lnTo>
                    <a:pt x="16965" y="442844"/>
                  </a:lnTo>
                  <a:lnTo>
                    <a:pt x="7640" y="488375"/>
                  </a:lnTo>
                  <a:lnTo>
                    <a:pt x="1935" y="535120"/>
                  </a:lnTo>
                  <a:lnTo>
                    <a:pt x="0" y="582929"/>
                  </a:lnTo>
                  <a:lnTo>
                    <a:pt x="1935" y="630739"/>
                  </a:lnTo>
                  <a:lnTo>
                    <a:pt x="7640" y="677484"/>
                  </a:lnTo>
                  <a:lnTo>
                    <a:pt x="16965" y="723015"/>
                  </a:lnTo>
                  <a:lnTo>
                    <a:pt x="29760" y="767181"/>
                  </a:lnTo>
                  <a:lnTo>
                    <a:pt x="45874" y="809833"/>
                  </a:lnTo>
                  <a:lnTo>
                    <a:pt x="65157" y="850820"/>
                  </a:lnTo>
                  <a:lnTo>
                    <a:pt x="87459" y="889993"/>
                  </a:lnTo>
                  <a:lnTo>
                    <a:pt x="112629" y="927201"/>
                  </a:lnTo>
                  <a:lnTo>
                    <a:pt x="140517" y="962295"/>
                  </a:lnTo>
                  <a:lnTo>
                    <a:pt x="170973" y="995124"/>
                  </a:lnTo>
                  <a:lnTo>
                    <a:pt x="203847" y="1025538"/>
                  </a:lnTo>
                  <a:lnTo>
                    <a:pt x="238987" y="1053388"/>
                  </a:lnTo>
                  <a:lnTo>
                    <a:pt x="276244" y="1078524"/>
                  </a:lnTo>
                  <a:lnTo>
                    <a:pt x="315468" y="1100794"/>
                  </a:lnTo>
                  <a:lnTo>
                    <a:pt x="356508" y="1120050"/>
                  </a:lnTo>
                  <a:lnTo>
                    <a:pt x="399214" y="1136141"/>
                  </a:lnTo>
                  <a:lnTo>
                    <a:pt x="443436" y="1148918"/>
                  </a:lnTo>
                  <a:lnTo>
                    <a:pt x="489023" y="1158230"/>
                  </a:lnTo>
                  <a:lnTo>
                    <a:pt x="535825" y="1163927"/>
                  </a:lnTo>
                  <a:lnTo>
                    <a:pt x="583692" y="1165859"/>
                  </a:lnTo>
                  <a:lnTo>
                    <a:pt x="631558" y="1163927"/>
                  </a:lnTo>
                  <a:lnTo>
                    <a:pt x="678360" y="1158230"/>
                  </a:lnTo>
                  <a:lnTo>
                    <a:pt x="723947" y="1148918"/>
                  </a:lnTo>
                  <a:lnTo>
                    <a:pt x="768169" y="1136141"/>
                  </a:lnTo>
                  <a:lnTo>
                    <a:pt x="810875" y="1120050"/>
                  </a:lnTo>
                  <a:lnTo>
                    <a:pt x="851915" y="1100794"/>
                  </a:lnTo>
                  <a:lnTo>
                    <a:pt x="891139" y="1078524"/>
                  </a:lnTo>
                  <a:lnTo>
                    <a:pt x="928396" y="1053388"/>
                  </a:lnTo>
                  <a:lnTo>
                    <a:pt x="963536" y="1025538"/>
                  </a:lnTo>
                  <a:lnTo>
                    <a:pt x="996410" y="995124"/>
                  </a:lnTo>
                  <a:lnTo>
                    <a:pt x="1026866" y="962295"/>
                  </a:lnTo>
                  <a:lnTo>
                    <a:pt x="1054754" y="927201"/>
                  </a:lnTo>
                  <a:lnTo>
                    <a:pt x="1079924" y="889993"/>
                  </a:lnTo>
                  <a:lnTo>
                    <a:pt x="1102226" y="850820"/>
                  </a:lnTo>
                  <a:lnTo>
                    <a:pt x="1121509" y="809833"/>
                  </a:lnTo>
                  <a:lnTo>
                    <a:pt x="1137623" y="767181"/>
                  </a:lnTo>
                  <a:lnTo>
                    <a:pt x="1150418" y="723015"/>
                  </a:lnTo>
                  <a:lnTo>
                    <a:pt x="1159743" y="677484"/>
                  </a:lnTo>
                  <a:lnTo>
                    <a:pt x="1165448" y="630739"/>
                  </a:lnTo>
                  <a:lnTo>
                    <a:pt x="1167384" y="582929"/>
                  </a:lnTo>
                  <a:lnTo>
                    <a:pt x="1165448" y="535120"/>
                  </a:lnTo>
                  <a:lnTo>
                    <a:pt x="1159743" y="488375"/>
                  </a:lnTo>
                  <a:lnTo>
                    <a:pt x="1150418" y="442844"/>
                  </a:lnTo>
                  <a:lnTo>
                    <a:pt x="1137623" y="398678"/>
                  </a:lnTo>
                  <a:lnTo>
                    <a:pt x="1121509" y="356026"/>
                  </a:lnTo>
                  <a:lnTo>
                    <a:pt x="1102226" y="315039"/>
                  </a:lnTo>
                  <a:lnTo>
                    <a:pt x="1079924" y="275866"/>
                  </a:lnTo>
                  <a:lnTo>
                    <a:pt x="1054754" y="238658"/>
                  </a:lnTo>
                  <a:lnTo>
                    <a:pt x="1026866" y="203564"/>
                  </a:lnTo>
                  <a:lnTo>
                    <a:pt x="996410" y="170735"/>
                  </a:lnTo>
                  <a:lnTo>
                    <a:pt x="963536" y="140321"/>
                  </a:lnTo>
                  <a:lnTo>
                    <a:pt x="928396" y="112471"/>
                  </a:lnTo>
                  <a:lnTo>
                    <a:pt x="891139" y="87335"/>
                  </a:lnTo>
                  <a:lnTo>
                    <a:pt x="851915" y="65065"/>
                  </a:lnTo>
                  <a:lnTo>
                    <a:pt x="810875" y="45809"/>
                  </a:lnTo>
                  <a:lnTo>
                    <a:pt x="768169" y="29717"/>
                  </a:lnTo>
                  <a:lnTo>
                    <a:pt x="723947" y="16941"/>
                  </a:lnTo>
                  <a:lnTo>
                    <a:pt x="678360" y="7629"/>
                  </a:lnTo>
                  <a:lnTo>
                    <a:pt x="631558" y="1932"/>
                  </a:lnTo>
                  <a:lnTo>
                    <a:pt x="583692" y="0"/>
                  </a:lnTo>
                  <a:close/>
                </a:path>
              </a:pathLst>
            </a:custGeom>
            <a:solidFill>
              <a:srgbClr val="CCCDD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667276" y="2278826"/>
              <a:ext cx="137795" cy="273685"/>
            </a:xfrm>
            <a:custGeom>
              <a:avLst/>
              <a:gdLst/>
              <a:ahLst/>
              <a:cxnLst/>
              <a:rect l="l" t="t" r="r" b="b"/>
              <a:pathLst>
                <a:path w="137795" h="273685">
                  <a:moveTo>
                    <a:pt x="137795" y="0"/>
                  </a:moveTo>
                  <a:lnTo>
                    <a:pt x="0" y="0"/>
                  </a:lnTo>
                  <a:lnTo>
                    <a:pt x="0" y="137777"/>
                  </a:lnTo>
                  <a:lnTo>
                    <a:pt x="78600" y="137777"/>
                  </a:lnTo>
                  <a:lnTo>
                    <a:pt x="71801" y="167671"/>
                  </a:lnTo>
                  <a:lnTo>
                    <a:pt x="54823" y="191962"/>
                  </a:lnTo>
                  <a:lnTo>
                    <a:pt x="30084" y="208278"/>
                  </a:lnTo>
                  <a:lnTo>
                    <a:pt x="0" y="214243"/>
                  </a:lnTo>
                  <a:lnTo>
                    <a:pt x="0" y="273316"/>
                  </a:lnTo>
                  <a:lnTo>
                    <a:pt x="43118" y="266461"/>
                  </a:lnTo>
                  <a:lnTo>
                    <a:pt x="80673" y="247289"/>
                  </a:lnTo>
                  <a:lnTo>
                    <a:pt x="110448" y="217991"/>
                  </a:lnTo>
                  <a:lnTo>
                    <a:pt x="130227" y="180757"/>
                  </a:lnTo>
                  <a:lnTo>
                    <a:pt x="137795" y="137777"/>
                  </a:lnTo>
                  <a:lnTo>
                    <a:pt x="137795" y="0"/>
                  </a:lnTo>
                  <a:close/>
                </a:path>
              </a:pathLst>
            </a:custGeom>
            <a:solidFill>
              <a:srgbClr val="05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667276" y="2278826"/>
              <a:ext cx="137795" cy="273685"/>
            </a:xfrm>
            <a:custGeom>
              <a:avLst/>
              <a:gdLst/>
              <a:ahLst/>
              <a:cxnLst/>
              <a:rect l="l" t="t" r="r" b="b"/>
              <a:pathLst>
                <a:path w="137795" h="273685">
                  <a:moveTo>
                    <a:pt x="0" y="0"/>
                  </a:moveTo>
                  <a:lnTo>
                    <a:pt x="0" y="137777"/>
                  </a:lnTo>
                  <a:lnTo>
                    <a:pt x="78600" y="137777"/>
                  </a:lnTo>
                  <a:lnTo>
                    <a:pt x="71801" y="167671"/>
                  </a:lnTo>
                  <a:lnTo>
                    <a:pt x="54823" y="191962"/>
                  </a:lnTo>
                  <a:lnTo>
                    <a:pt x="30084" y="208278"/>
                  </a:lnTo>
                  <a:lnTo>
                    <a:pt x="0" y="214243"/>
                  </a:lnTo>
                  <a:lnTo>
                    <a:pt x="0" y="273316"/>
                  </a:lnTo>
                  <a:lnTo>
                    <a:pt x="43118" y="266461"/>
                  </a:lnTo>
                  <a:lnTo>
                    <a:pt x="80673" y="247289"/>
                  </a:lnTo>
                  <a:lnTo>
                    <a:pt x="110448" y="217991"/>
                  </a:lnTo>
                  <a:lnTo>
                    <a:pt x="130227" y="180757"/>
                  </a:lnTo>
                  <a:lnTo>
                    <a:pt x="137795" y="137777"/>
                  </a:lnTo>
                  <a:lnTo>
                    <a:pt x="137795" y="0"/>
                  </a:lnTo>
                  <a:lnTo>
                    <a:pt x="0" y="0"/>
                  </a:lnTo>
                  <a:close/>
                </a:path>
              </a:pathLst>
            </a:custGeom>
            <a:ln w="8037">
              <a:solidFill>
                <a:srgbClr val="05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873968" y="2278826"/>
              <a:ext cx="137795" cy="273685"/>
            </a:xfrm>
            <a:custGeom>
              <a:avLst/>
              <a:gdLst/>
              <a:ahLst/>
              <a:cxnLst/>
              <a:rect l="l" t="t" r="r" b="b"/>
              <a:pathLst>
                <a:path w="137795" h="273685">
                  <a:moveTo>
                    <a:pt x="137795" y="0"/>
                  </a:moveTo>
                  <a:lnTo>
                    <a:pt x="0" y="0"/>
                  </a:lnTo>
                  <a:lnTo>
                    <a:pt x="0" y="137777"/>
                  </a:lnTo>
                  <a:lnTo>
                    <a:pt x="78600" y="137777"/>
                  </a:lnTo>
                  <a:lnTo>
                    <a:pt x="71801" y="167671"/>
                  </a:lnTo>
                  <a:lnTo>
                    <a:pt x="54823" y="191962"/>
                  </a:lnTo>
                  <a:lnTo>
                    <a:pt x="30084" y="208278"/>
                  </a:lnTo>
                  <a:lnTo>
                    <a:pt x="0" y="214243"/>
                  </a:lnTo>
                  <a:lnTo>
                    <a:pt x="0" y="273316"/>
                  </a:lnTo>
                  <a:lnTo>
                    <a:pt x="43118" y="266461"/>
                  </a:lnTo>
                  <a:lnTo>
                    <a:pt x="80673" y="247289"/>
                  </a:lnTo>
                  <a:lnTo>
                    <a:pt x="110448" y="217991"/>
                  </a:lnTo>
                  <a:lnTo>
                    <a:pt x="130227" y="180757"/>
                  </a:lnTo>
                  <a:lnTo>
                    <a:pt x="137795" y="137777"/>
                  </a:lnTo>
                  <a:lnTo>
                    <a:pt x="137795" y="0"/>
                  </a:lnTo>
                  <a:close/>
                </a:path>
              </a:pathLst>
            </a:custGeom>
            <a:solidFill>
              <a:srgbClr val="05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873968" y="2278826"/>
              <a:ext cx="137795" cy="273685"/>
            </a:xfrm>
            <a:custGeom>
              <a:avLst/>
              <a:gdLst/>
              <a:ahLst/>
              <a:cxnLst/>
              <a:rect l="l" t="t" r="r" b="b"/>
              <a:pathLst>
                <a:path w="137795" h="273685">
                  <a:moveTo>
                    <a:pt x="0" y="0"/>
                  </a:moveTo>
                  <a:lnTo>
                    <a:pt x="0" y="137777"/>
                  </a:lnTo>
                  <a:lnTo>
                    <a:pt x="78600" y="137777"/>
                  </a:lnTo>
                  <a:lnTo>
                    <a:pt x="71801" y="167671"/>
                  </a:lnTo>
                  <a:lnTo>
                    <a:pt x="54823" y="191962"/>
                  </a:lnTo>
                  <a:lnTo>
                    <a:pt x="30084" y="208278"/>
                  </a:lnTo>
                  <a:lnTo>
                    <a:pt x="0" y="214243"/>
                  </a:lnTo>
                  <a:lnTo>
                    <a:pt x="0" y="273316"/>
                  </a:lnTo>
                  <a:lnTo>
                    <a:pt x="43118" y="266461"/>
                  </a:lnTo>
                  <a:lnTo>
                    <a:pt x="80673" y="247289"/>
                  </a:lnTo>
                  <a:lnTo>
                    <a:pt x="110448" y="217991"/>
                  </a:lnTo>
                  <a:lnTo>
                    <a:pt x="130227" y="180757"/>
                  </a:lnTo>
                  <a:lnTo>
                    <a:pt x="137795" y="137777"/>
                  </a:lnTo>
                  <a:lnTo>
                    <a:pt x="137795" y="0"/>
                  </a:lnTo>
                  <a:lnTo>
                    <a:pt x="0" y="0"/>
                  </a:lnTo>
                  <a:close/>
                </a:path>
              </a:pathLst>
            </a:custGeom>
            <a:ln w="8037">
              <a:solidFill>
                <a:srgbClr val="05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503919" y="2074163"/>
              <a:ext cx="669290" cy="669290"/>
            </a:xfrm>
            <a:custGeom>
              <a:avLst/>
              <a:gdLst/>
              <a:ahLst/>
              <a:cxnLst/>
              <a:rect l="l" t="t" r="r" b="b"/>
              <a:pathLst>
                <a:path w="669290" h="669289">
                  <a:moveTo>
                    <a:pt x="0" y="669036"/>
                  </a:moveTo>
                  <a:lnTo>
                    <a:pt x="669035" y="669036"/>
                  </a:lnTo>
                  <a:lnTo>
                    <a:pt x="669035" y="0"/>
                  </a:lnTo>
                  <a:lnTo>
                    <a:pt x="0" y="0"/>
                  </a:lnTo>
                  <a:lnTo>
                    <a:pt x="0" y="669036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125459" y="3326384"/>
            <a:ext cx="1428750" cy="73088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-635" algn="ctr">
              <a:lnSpc>
                <a:spcPct val="94700"/>
              </a:lnSpc>
              <a:spcBef>
                <a:spcPts val="195"/>
              </a:spcBef>
            </a:pP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STATEMENT </a:t>
            </a:r>
            <a:r>
              <a:rPr sz="1600" b="1" spc="-3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MUST</a:t>
            </a:r>
            <a:r>
              <a:rPr sz="1600" b="1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BE </a:t>
            </a: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 NOTARIZED.</a:t>
            </a:r>
            <a:endParaRPr sz="1600" dirty="0">
              <a:latin typeface="Georgia"/>
              <a:cs typeface="Georg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0503407" y="1825751"/>
            <a:ext cx="1165860" cy="1165860"/>
            <a:chOff x="10503407" y="1825751"/>
            <a:chExt cx="1165860" cy="1165860"/>
          </a:xfrm>
        </p:grpSpPr>
        <p:sp>
          <p:nvSpPr>
            <p:cNvPr id="34" name="object 34"/>
            <p:cNvSpPr/>
            <p:nvPr/>
          </p:nvSpPr>
          <p:spPr>
            <a:xfrm>
              <a:off x="10503407" y="1825751"/>
              <a:ext cx="1165860" cy="1165860"/>
            </a:xfrm>
            <a:custGeom>
              <a:avLst/>
              <a:gdLst/>
              <a:ahLst/>
              <a:cxnLst/>
              <a:rect l="l" t="t" r="r" b="b"/>
              <a:pathLst>
                <a:path w="1165859" h="1165860">
                  <a:moveTo>
                    <a:pt x="582930" y="0"/>
                  </a:moveTo>
                  <a:lnTo>
                    <a:pt x="535120" y="1932"/>
                  </a:lnTo>
                  <a:lnTo>
                    <a:pt x="488375" y="7629"/>
                  </a:lnTo>
                  <a:lnTo>
                    <a:pt x="442844" y="16941"/>
                  </a:lnTo>
                  <a:lnTo>
                    <a:pt x="398678" y="29717"/>
                  </a:lnTo>
                  <a:lnTo>
                    <a:pt x="356026" y="45809"/>
                  </a:lnTo>
                  <a:lnTo>
                    <a:pt x="315039" y="65065"/>
                  </a:lnTo>
                  <a:lnTo>
                    <a:pt x="275866" y="87335"/>
                  </a:lnTo>
                  <a:lnTo>
                    <a:pt x="238658" y="112471"/>
                  </a:lnTo>
                  <a:lnTo>
                    <a:pt x="203564" y="140321"/>
                  </a:lnTo>
                  <a:lnTo>
                    <a:pt x="170735" y="170735"/>
                  </a:lnTo>
                  <a:lnTo>
                    <a:pt x="140321" y="203564"/>
                  </a:lnTo>
                  <a:lnTo>
                    <a:pt x="112471" y="238658"/>
                  </a:lnTo>
                  <a:lnTo>
                    <a:pt x="87335" y="275866"/>
                  </a:lnTo>
                  <a:lnTo>
                    <a:pt x="65065" y="315039"/>
                  </a:lnTo>
                  <a:lnTo>
                    <a:pt x="45809" y="356026"/>
                  </a:lnTo>
                  <a:lnTo>
                    <a:pt x="29718" y="398678"/>
                  </a:lnTo>
                  <a:lnTo>
                    <a:pt x="16941" y="442844"/>
                  </a:lnTo>
                  <a:lnTo>
                    <a:pt x="7629" y="488375"/>
                  </a:lnTo>
                  <a:lnTo>
                    <a:pt x="1932" y="535120"/>
                  </a:lnTo>
                  <a:lnTo>
                    <a:pt x="0" y="582929"/>
                  </a:lnTo>
                  <a:lnTo>
                    <a:pt x="1932" y="630739"/>
                  </a:lnTo>
                  <a:lnTo>
                    <a:pt x="7629" y="677484"/>
                  </a:lnTo>
                  <a:lnTo>
                    <a:pt x="16941" y="723015"/>
                  </a:lnTo>
                  <a:lnTo>
                    <a:pt x="29718" y="767181"/>
                  </a:lnTo>
                  <a:lnTo>
                    <a:pt x="45809" y="809833"/>
                  </a:lnTo>
                  <a:lnTo>
                    <a:pt x="65065" y="850820"/>
                  </a:lnTo>
                  <a:lnTo>
                    <a:pt x="87335" y="889993"/>
                  </a:lnTo>
                  <a:lnTo>
                    <a:pt x="112471" y="927201"/>
                  </a:lnTo>
                  <a:lnTo>
                    <a:pt x="140321" y="962295"/>
                  </a:lnTo>
                  <a:lnTo>
                    <a:pt x="170735" y="995124"/>
                  </a:lnTo>
                  <a:lnTo>
                    <a:pt x="203564" y="1025538"/>
                  </a:lnTo>
                  <a:lnTo>
                    <a:pt x="238658" y="1053388"/>
                  </a:lnTo>
                  <a:lnTo>
                    <a:pt x="275866" y="1078524"/>
                  </a:lnTo>
                  <a:lnTo>
                    <a:pt x="315039" y="1100794"/>
                  </a:lnTo>
                  <a:lnTo>
                    <a:pt x="356026" y="1120050"/>
                  </a:lnTo>
                  <a:lnTo>
                    <a:pt x="398678" y="1136141"/>
                  </a:lnTo>
                  <a:lnTo>
                    <a:pt x="442844" y="1148918"/>
                  </a:lnTo>
                  <a:lnTo>
                    <a:pt x="488375" y="1158230"/>
                  </a:lnTo>
                  <a:lnTo>
                    <a:pt x="535120" y="1163927"/>
                  </a:lnTo>
                  <a:lnTo>
                    <a:pt x="582930" y="1165859"/>
                  </a:lnTo>
                  <a:lnTo>
                    <a:pt x="630739" y="1163927"/>
                  </a:lnTo>
                  <a:lnTo>
                    <a:pt x="677484" y="1158230"/>
                  </a:lnTo>
                  <a:lnTo>
                    <a:pt x="723015" y="1148918"/>
                  </a:lnTo>
                  <a:lnTo>
                    <a:pt x="767181" y="1136141"/>
                  </a:lnTo>
                  <a:lnTo>
                    <a:pt x="809833" y="1120050"/>
                  </a:lnTo>
                  <a:lnTo>
                    <a:pt x="850820" y="1100794"/>
                  </a:lnTo>
                  <a:lnTo>
                    <a:pt x="889993" y="1078524"/>
                  </a:lnTo>
                  <a:lnTo>
                    <a:pt x="927201" y="1053388"/>
                  </a:lnTo>
                  <a:lnTo>
                    <a:pt x="962295" y="1025538"/>
                  </a:lnTo>
                  <a:lnTo>
                    <a:pt x="995124" y="995124"/>
                  </a:lnTo>
                  <a:lnTo>
                    <a:pt x="1025538" y="962295"/>
                  </a:lnTo>
                  <a:lnTo>
                    <a:pt x="1053388" y="927201"/>
                  </a:lnTo>
                  <a:lnTo>
                    <a:pt x="1078524" y="889993"/>
                  </a:lnTo>
                  <a:lnTo>
                    <a:pt x="1100794" y="850820"/>
                  </a:lnTo>
                  <a:lnTo>
                    <a:pt x="1120050" y="809833"/>
                  </a:lnTo>
                  <a:lnTo>
                    <a:pt x="1136141" y="767181"/>
                  </a:lnTo>
                  <a:lnTo>
                    <a:pt x="1148918" y="723015"/>
                  </a:lnTo>
                  <a:lnTo>
                    <a:pt x="1158230" y="677484"/>
                  </a:lnTo>
                  <a:lnTo>
                    <a:pt x="1163927" y="630739"/>
                  </a:lnTo>
                  <a:lnTo>
                    <a:pt x="1165860" y="582929"/>
                  </a:lnTo>
                  <a:lnTo>
                    <a:pt x="1163927" y="535120"/>
                  </a:lnTo>
                  <a:lnTo>
                    <a:pt x="1158230" y="488375"/>
                  </a:lnTo>
                  <a:lnTo>
                    <a:pt x="1148918" y="442844"/>
                  </a:lnTo>
                  <a:lnTo>
                    <a:pt x="1136141" y="398678"/>
                  </a:lnTo>
                  <a:lnTo>
                    <a:pt x="1120050" y="356026"/>
                  </a:lnTo>
                  <a:lnTo>
                    <a:pt x="1100794" y="315039"/>
                  </a:lnTo>
                  <a:lnTo>
                    <a:pt x="1078524" y="275866"/>
                  </a:lnTo>
                  <a:lnTo>
                    <a:pt x="1053388" y="238658"/>
                  </a:lnTo>
                  <a:lnTo>
                    <a:pt x="1025538" y="203564"/>
                  </a:lnTo>
                  <a:lnTo>
                    <a:pt x="995124" y="170735"/>
                  </a:lnTo>
                  <a:lnTo>
                    <a:pt x="962295" y="140321"/>
                  </a:lnTo>
                  <a:lnTo>
                    <a:pt x="927201" y="112471"/>
                  </a:lnTo>
                  <a:lnTo>
                    <a:pt x="889993" y="87335"/>
                  </a:lnTo>
                  <a:lnTo>
                    <a:pt x="850820" y="65065"/>
                  </a:lnTo>
                  <a:lnTo>
                    <a:pt x="809833" y="45809"/>
                  </a:lnTo>
                  <a:lnTo>
                    <a:pt x="767181" y="29717"/>
                  </a:lnTo>
                  <a:lnTo>
                    <a:pt x="723015" y="16941"/>
                  </a:lnTo>
                  <a:lnTo>
                    <a:pt x="677484" y="7629"/>
                  </a:lnTo>
                  <a:lnTo>
                    <a:pt x="630739" y="1932"/>
                  </a:lnTo>
                  <a:lnTo>
                    <a:pt x="582930" y="0"/>
                  </a:lnTo>
                  <a:close/>
                </a:path>
              </a:pathLst>
            </a:custGeom>
            <a:solidFill>
              <a:srgbClr val="CCCDD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0769101" y="2187893"/>
              <a:ext cx="636905" cy="447675"/>
            </a:xfrm>
            <a:custGeom>
              <a:avLst/>
              <a:gdLst/>
              <a:ahLst/>
              <a:cxnLst/>
              <a:rect l="l" t="t" r="r" b="b"/>
              <a:pathLst>
                <a:path w="636904" h="447675">
                  <a:moveTo>
                    <a:pt x="580807" y="0"/>
                  </a:moveTo>
                  <a:lnTo>
                    <a:pt x="228051" y="333421"/>
                  </a:lnTo>
                  <a:lnTo>
                    <a:pt x="58562" y="159821"/>
                  </a:lnTo>
                  <a:lnTo>
                    <a:pt x="0" y="215621"/>
                  </a:lnTo>
                  <a:lnTo>
                    <a:pt x="225295" y="447087"/>
                  </a:lnTo>
                  <a:lnTo>
                    <a:pt x="284547" y="391976"/>
                  </a:lnTo>
                  <a:lnTo>
                    <a:pt x="636614" y="57866"/>
                  </a:lnTo>
                  <a:lnTo>
                    <a:pt x="580807" y="0"/>
                  </a:lnTo>
                  <a:close/>
                </a:path>
              </a:pathLst>
            </a:custGeom>
            <a:solidFill>
              <a:srgbClr val="05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0769101" y="2187893"/>
              <a:ext cx="636905" cy="447675"/>
            </a:xfrm>
            <a:custGeom>
              <a:avLst/>
              <a:gdLst/>
              <a:ahLst/>
              <a:cxnLst/>
              <a:rect l="l" t="t" r="r" b="b"/>
              <a:pathLst>
                <a:path w="636904" h="447675">
                  <a:moveTo>
                    <a:pt x="580807" y="0"/>
                  </a:moveTo>
                  <a:lnTo>
                    <a:pt x="228051" y="333421"/>
                  </a:lnTo>
                  <a:lnTo>
                    <a:pt x="58562" y="159821"/>
                  </a:lnTo>
                  <a:lnTo>
                    <a:pt x="0" y="215621"/>
                  </a:lnTo>
                  <a:lnTo>
                    <a:pt x="225295" y="447087"/>
                  </a:lnTo>
                  <a:lnTo>
                    <a:pt x="284547" y="391976"/>
                  </a:lnTo>
                  <a:lnTo>
                    <a:pt x="636614" y="57866"/>
                  </a:lnTo>
                  <a:lnTo>
                    <a:pt x="580807" y="0"/>
                  </a:lnTo>
                  <a:close/>
                </a:path>
              </a:pathLst>
            </a:custGeom>
            <a:ln w="8037">
              <a:solidFill>
                <a:srgbClr val="05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0751819" y="2074163"/>
              <a:ext cx="669290" cy="669290"/>
            </a:xfrm>
            <a:custGeom>
              <a:avLst/>
              <a:gdLst/>
              <a:ahLst/>
              <a:cxnLst/>
              <a:rect l="l" t="t" r="r" b="b"/>
              <a:pathLst>
                <a:path w="669290" h="669289">
                  <a:moveTo>
                    <a:pt x="0" y="669036"/>
                  </a:moveTo>
                  <a:lnTo>
                    <a:pt x="669035" y="669036"/>
                  </a:lnTo>
                  <a:lnTo>
                    <a:pt x="669035" y="0"/>
                  </a:lnTo>
                  <a:lnTo>
                    <a:pt x="0" y="0"/>
                  </a:lnTo>
                  <a:lnTo>
                    <a:pt x="0" y="669036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0339196" y="3326384"/>
            <a:ext cx="1496060" cy="500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7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MANDATORY</a:t>
            </a:r>
            <a:endParaRPr sz="1600" dirty="0">
              <a:latin typeface="Georgia"/>
              <a:cs typeface="Georgia"/>
            </a:endParaRPr>
          </a:p>
          <a:p>
            <a:pPr marL="92075">
              <a:lnSpc>
                <a:spcPts val="1870"/>
              </a:lnSpc>
            </a:pP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DOCUMENT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6959345" y="0"/>
            <a:ext cx="45383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4554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  <a:latin typeface="Georgia"/>
                <a:cs typeface="Georgia"/>
              </a:rPr>
              <a:t>Personal</a:t>
            </a:r>
            <a:r>
              <a:rPr sz="40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Georgia"/>
                <a:cs typeface="Georgia"/>
              </a:rPr>
              <a:t>Net </a:t>
            </a:r>
            <a:r>
              <a:rPr sz="4000" spc="-10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Georgia"/>
                <a:cs typeface="Georgia"/>
              </a:rPr>
              <a:t>Worth</a:t>
            </a:r>
            <a:r>
              <a:rPr sz="40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Georgia"/>
                <a:cs typeface="Georgia"/>
              </a:rPr>
              <a:t>Statement</a:t>
            </a:r>
            <a:endParaRPr sz="4000" dirty="0">
              <a:latin typeface="Georgia"/>
              <a:cs typeface="Georgia"/>
            </a:endParaRPr>
          </a:p>
        </p:txBody>
      </p:sp>
      <p:pic>
        <p:nvPicPr>
          <p:cNvPr id="40" name="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0319" y="5993891"/>
            <a:ext cx="1395983" cy="66141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851" y="766572"/>
            <a:ext cx="4766310" cy="5398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1052" y="362839"/>
            <a:ext cx="53225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FFFFFF"/>
                </a:solidFill>
                <a:latin typeface="Arial"/>
                <a:cs typeface="Arial"/>
              </a:rPr>
              <a:t>Select</a:t>
            </a:r>
            <a:r>
              <a:rPr sz="5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5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FFFFF"/>
                </a:solidFill>
                <a:latin typeface="Arial"/>
                <a:cs typeface="Arial"/>
              </a:rPr>
              <a:t>option</a:t>
            </a:r>
            <a:endParaRPr sz="54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110728" y="477012"/>
            <a:ext cx="3529965" cy="1501140"/>
            <a:chOff x="8110728" y="477012"/>
            <a:chExt cx="3529965" cy="1501140"/>
          </a:xfrm>
        </p:grpSpPr>
        <p:sp>
          <p:nvSpPr>
            <p:cNvPr id="4" name="object 4"/>
            <p:cNvSpPr/>
            <p:nvPr/>
          </p:nvSpPr>
          <p:spPr>
            <a:xfrm>
              <a:off x="8110728" y="477012"/>
              <a:ext cx="3529965" cy="1501140"/>
            </a:xfrm>
            <a:custGeom>
              <a:avLst/>
              <a:gdLst/>
              <a:ahLst/>
              <a:cxnLst/>
              <a:rect l="l" t="t" r="r" b="b"/>
              <a:pathLst>
                <a:path w="3529965" h="1501139">
                  <a:moveTo>
                    <a:pt x="3379470" y="0"/>
                  </a:moveTo>
                  <a:lnTo>
                    <a:pt x="150114" y="0"/>
                  </a:lnTo>
                  <a:lnTo>
                    <a:pt x="102656" y="7650"/>
                  </a:lnTo>
                  <a:lnTo>
                    <a:pt x="61447" y="28955"/>
                  </a:lnTo>
                  <a:lnTo>
                    <a:pt x="28955" y="61447"/>
                  </a:lnTo>
                  <a:lnTo>
                    <a:pt x="7650" y="102656"/>
                  </a:lnTo>
                  <a:lnTo>
                    <a:pt x="0" y="150113"/>
                  </a:lnTo>
                  <a:lnTo>
                    <a:pt x="0" y="1351026"/>
                  </a:lnTo>
                  <a:lnTo>
                    <a:pt x="7650" y="1398483"/>
                  </a:lnTo>
                  <a:lnTo>
                    <a:pt x="28955" y="1439692"/>
                  </a:lnTo>
                  <a:lnTo>
                    <a:pt x="61447" y="1472184"/>
                  </a:lnTo>
                  <a:lnTo>
                    <a:pt x="102656" y="1493489"/>
                  </a:lnTo>
                  <a:lnTo>
                    <a:pt x="150114" y="1501139"/>
                  </a:lnTo>
                  <a:lnTo>
                    <a:pt x="3379470" y="1501139"/>
                  </a:lnTo>
                  <a:lnTo>
                    <a:pt x="3426927" y="1493489"/>
                  </a:lnTo>
                  <a:lnTo>
                    <a:pt x="3468136" y="1472184"/>
                  </a:lnTo>
                  <a:lnTo>
                    <a:pt x="3500628" y="1439692"/>
                  </a:lnTo>
                  <a:lnTo>
                    <a:pt x="3521933" y="1398483"/>
                  </a:lnTo>
                  <a:lnTo>
                    <a:pt x="3529583" y="1351026"/>
                  </a:lnTo>
                  <a:lnTo>
                    <a:pt x="3529583" y="150113"/>
                  </a:lnTo>
                  <a:lnTo>
                    <a:pt x="3521933" y="102656"/>
                  </a:lnTo>
                  <a:lnTo>
                    <a:pt x="3500628" y="61447"/>
                  </a:lnTo>
                  <a:lnTo>
                    <a:pt x="3468136" y="28955"/>
                  </a:lnTo>
                  <a:lnTo>
                    <a:pt x="3426927" y="7650"/>
                  </a:lnTo>
                  <a:lnTo>
                    <a:pt x="3379470" y="0"/>
                  </a:lnTo>
                  <a:close/>
                </a:path>
              </a:pathLst>
            </a:custGeom>
            <a:solidFill>
              <a:srgbClr val="CCCDD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8843117" y="940450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5" h="272415">
                  <a:moveTo>
                    <a:pt x="136099" y="0"/>
                  </a:moveTo>
                  <a:lnTo>
                    <a:pt x="93080" y="6937"/>
                  </a:lnTo>
                  <a:lnTo>
                    <a:pt x="55720" y="26255"/>
                  </a:lnTo>
                  <a:lnTo>
                    <a:pt x="26258" y="55713"/>
                  </a:lnTo>
                  <a:lnTo>
                    <a:pt x="6938" y="93068"/>
                  </a:lnTo>
                  <a:lnTo>
                    <a:pt x="0" y="136081"/>
                  </a:lnTo>
                  <a:lnTo>
                    <a:pt x="6938" y="179090"/>
                  </a:lnTo>
                  <a:lnTo>
                    <a:pt x="26258" y="216444"/>
                  </a:lnTo>
                  <a:lnTo>
                    <a:pt x="55720" y="245900"/>
                  </a:lnTo>
                  <a:lnTo>
                    <a:pt x="93080" y="265218"/>
                  </a:lnTo>
                  <a:lnTo>
                    <a:pt x="136099" y="272156"/>
                  </a:lnTo>
                  <a:lnTo>
                    <a:pt x="179117" y="265218"/>
                  </a:lnTo>
                  <a:lnTo>
                    <a:pt x="216477" y="245900"/>
                  </a:lnTo>
                  <a:lnTo>
                    <a:pt x="245939" y="216444"/>
                  </a:lnTo>
                  <a:lnTo>
                    <a:pt x="265260" y="179090"/>
                  </a:lnTo>
                  <a:lnTo>
                    <a:pt x="272198" y="136081"/>
                  </a:lnTo>
                  <a:lnTo>
                    <a:pt x="265260" y="93068"/>
                  </a:lnTo>
                  <a:lnTo>
                    <a:pt x="245939" y="55713"/>
                  </a:lnTo>
                  <a:lnTo>
                    <a:pt x="216477" y="26255"/>
                  </a:lnTo>
                  <a:lnTo>
                    <a:pt x="179117" y="6937"/>
                  </a:lnTo>
                  <a:lnTo>
                    <a:pt x="136099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8843117" y="940450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5" h="272415">
                  <a:moveTo>
                    <a:pt x="272198" y="136081"/>
                  </a:moveTo>
                  <a:lnTo>
                    <a:pt x="265260" y="179090"/>
                  </a:lnTo>
                  <a:lnTo>
                    <a:pt x="245939" y="216444"/>
                  </a:lnTo>
                  <a:lnTo>
                    <a:pt x="216477" y="245900"/>
                  </a:lnTo>
                  <a:lnTo>
                    <a:pt x="179117" y="265218"/>
                  </a:lnTo>
                  <a:lnTo>
                    <a:pt x="136099" y="272156"/>
                  </a:lnTo>
                  <a:lnTo>
                    <a:pt x="93080" y="265218"/>
                  </a:lnTo>
                  <a:lnTo>
                    <a:pt x="55720" y="245900"/>
                  </a:lnTo>
                  <a:lnTo>
                    <a:pt x="26258" y="216444"/>
                  </a:lnTo>
                  <a:lnTo>
                    <a:pt x="6938" y="179090"/>
                  </a:lnTo>
                  <a:lnTo>
                    <a:pt x="0" y="136081"/>
                  </a:lnTo>
                  <a:lnTo>
                    <a:pt x="6938" y="93068"/>
                  </a:lnTo>
                  <a:lnTo>
                    <a:pt x="26258" y="55713"/>
                  </a:lnTo>
                  <a:lnTo>
                    <a:pt x="55720" y="26255"/>
                  </a:lnTo>
                  <a:lnTo>
                    <a:pt x="93080" y="6937"/>
                  </a:lnTo>
                  <a:lnTo>
                    <a:pt x="136099" y="0"/>
                  </a:lnTo>
                  <a:lnTo>
                    <a:pt x="179117" y="6937"/>
                  </a:lnTo>
                  <a:lnTo>
                    <a:pt x="216477" y="26255"/>
                  </a:lnTo>
                  <a:lnTo>
                    <a:pt x="245939" y="55713"/>
                  </a:lnTo>
                  <a:lnTo>
                    <a:pt x="265260" y="93068"/>
                  </a:lnTo>
                  <a:lnTo>
                    <a:pt x="272198" y="136081"/>
                  </a:lnTo>
                  <a:close/>
                </a:path>
              </a:pathLst>
            </a:custGeom>
            <a:ln w="9923">
              <a:solidFill>
                <a:srgbClr val="04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8707018" y="1246626"/>
              <a:ext cx="544830" cy="272415"/>
            </a:xfrm>
            <a:custGeom>
              <a:avLst/>
              <a:gdLst/>
              <a:ahLst/>
              <a:cxnLst/>
              <a:rect l="l" t="t" r="r" b="b"/>
              <a:pathLst>
                <a:path w="544829" h="272415">
                  <a:moveTo>
                    <a:pt x="272198" y="0"/>
                  </a:moveTo>
                  <a:lnTo>
                    <a:pt x="216057" y="4681"/>
                  </a:lnTo>
                  <a:lnTo>
                    <a:pt x="159916" y="17017"/>
                  </a:lnTo>
                  <a:lnTo>
                    <a:pt x="89740" y="44232"/>
                  </a:lnTo>
                  <a:lnTo>
                    <a:pt x="27219" y="81648"/>
                  </a:lnTo>
                  <a:lnTo>
                    <a:pt x="1860" y="120882"/>
                  </a:lnTo>
                  <a:lnTo>
                    <a:pt x="0" y="136088"/>
                  </a:lnTo>
                  <a:lnTo>
                    <a:pt x="0" y="272170"/>
                  </a:lnTo>
                  <a:lnTo>
                    <a:pt x="544396" y="272170"/>
                  </a:lnTo>
                  <a:lnTo>
                    <a:pt x="544396" y="136088"/>
                  </a:lnTo>
                  <a:lnTo>
                    <a:pt x="528607" y="93027"/>
                  </a:lnTo>
                  <a:lnTo>
                    <a:pt x="487352" y="60549"/>
                  </a:lnTo>
                  <a:lnTo>
                    <a:pt x="420046" y="28552"/>
                  </a:lnTo>
                  <a:lnTo>
                    <a:pt x="358323" y="10052"/>
                  </a:lnTo>
                  <a:lnTo>
                    <a:pt x="302182" y="1223"/>
                  </a:lnTo>
                  <a:lnTo>
                    <a:pt x="272198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8707018" y="1246626"/>
              <a:ext cx="544830" cy="272415"/>
            </a:xfrm>
            <a:custGeom>
              <a:avLst/>
              <a:gdLst/>
              <a:ahLst/>
              <a:cxnLst/>
              <a:rect l="l" t="t" r="r" b="b"/>
              <a:pathLst>
                <a:path w="544829" h="272415">
                  <a:moveTo>
                    <a:pt x="544396" y="272170"/>
                  </a:moveTo>
                  <a:lnTo>
                    <a:pt x="544396" y="136088"/>
                  </a:lnTo>
                  <a:lnTo>
                    <a:pt x="542535" y="120882"/>
                  </a:lnTo>
                  <a:lnTo>
                    <a:pt x="517176" y="81648"/>
                  </a:lnTo>
                  <a:lnTo>
                    <a:pt x="454656" y="42956"/>
                  </a:lnTo>
                  <a:lnTo>
                    <a:pt x="384480" y="17017"/>
                  </a:lnTo>
                  <a:lnTo>
                    <a:pt x="330891" y="4681"/>
                  </a:lnTo>
                  <a:lnTo>
                    <a:pt x="272198" y="0"/>
                  </a:lnTo>
                  <a:lnTo>
                    <a:pt x="244127" y="1223"/>
                  </a:lnTo>
                  <a:lnTo>
                    <a:pt x="187986" y="10052"/>
                  </a:lnTo>
                  <a:lnTo>
                    <a:pt x="124349" y="29030"/>
                  </a:lnTo>
                  <a:lnTo>
                    <a:pt x="57044" y="61984"/>
                  </a:lnTo>
                  <a:lnTo>
                    <a:pt x="15789" y="93027"/>
                  </a:lnTo>
                  <a:lnTo>
                    <a:pt x="0" y="136088"/>
                  </a:lnTo>
                  <a:lnTo>
                    <a:pt x="0" y="272170"/>
                  </a:lnTo>
                  <a:lnTo>
                    <a:pt x="544396" y="272170"/>
                  </a:lnTo>
                  <a:close/>
                </a:path>
              </a:pathLst>
            </a:custGeom>
            <a:ln w="9922">
              <a:solidFill>
                <a:srgbClr val="04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8564880" y="815340"/>
              <a:ext cx="826135" cy="826135"/>
            </a:xfrm>
            <a:custGeom>
              <a:avLst/>
              <a:gdLst/>
              <a:ahLst/>
              <a:cxnLst/>
              <a:rect l="l" t="t" r="r" b="b"/>
              <a:pathLst>
                <a:path w="826134" h="826135">
                  <a:moveTo>
                    <a:pt x="0" y="826008"/>
                  </a:moveTo>
                  <a:lnTo>
                    <a:pt x="826007" y="826008"/>
                  </a:lnTo>
                  <a:lnTo>
                    <a:pt x="826007" y="0"/>
                  </a:lnTo>
                  <a:lnTo>
                    <a:pt x="0" y="0"/>
                  </a:lnTo>
                  <a:lnTo>
                    <a:pt x="0" y="82600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991725" y="695706"/>
            <a:ext cx="1476375" cy="104775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94700"/>
              </a:lnSpc>
              <a:spcBef>
                <a:spcPts val="190"/>
              </a:spcBef>
            </a:pPr>
            <a:r>
              <a:rPr sz="1400" dirty="0">
                <a:solidFill>
                  <a:srgbClr val="0E486E"/>
                </a:solidFill>
                <a:latin typeface="Georgia"/>
                <a:cs typeface="Georgia"/>
              </a:rPr>
              <a:t>Look </a:t>
            </a:r>
            <a:r>
              <a:rPr sz="1400" spc="-5" dirty="0">
                <a:solidFill>
                  <a:srgbClr val="0E486E"/>
                </a:solidFill>
                <a:latin typeface="Georgia"/>
                <a:cs typeface="Georgia"/>
              </a:rPr>
              <a:t>up account </a:t>
            </a:r>
            <a:r>
              <a:rPr sz="1400" dirty="0">
                <a:solidFill>
                  <a:srgbClr val="0E486E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E486E"/>
                </a:solidFill>
                <a:latin typeface="Georgia"/>
                <a:cs typeface="Georgia"/>
              </a:rPr>
              <a:t>first</a:t>
            </a:r>
            <a:r>
              <a:rPr sz="1400" spc="-25" dirty="0">
                <a:solidFill>
                  <a:srgbClr val="0E486E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E486E"/>
                </a:solidFill>
                <a:latin typeface="Georgia"/>
                <a:cs typeface="Georgia"/>
              </a:rPr>
              <a:t>to</a:t>
            </a:r>
            <a:r>
              <a:rPr sz="1400" spc="-15" dirty="0">
                <a:solidFill>
                  <a:srgbClr val="0E486E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E486E"/>
                </a:solidFill>
                <a:latin typeface="Georgia"/>
                <a:cs typeface="Georgia"/>
              </a:rPr>
              <a:t>ensure</a:t>
            </a:r>
            <a:r>
              <a:rPr sz="1400" spc="-40" dirty="0">
                <a:solidFill>
                  <a:srgbClr val="0E486E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0E486E"/>
                </a:solidFill>
                <a:latin typeface="Georgia"/>
                <a:cs typeface="Georgia"/>
              </a:rPr>
              <a:t>that </a:t>
            </a:r>
            <a:r>
              <a:rPr sz="1400" spc="-325" dirty="0">
                <a:solidFill>
                  <a:srgbClr val="0E486E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0E486E"/>
                </a:solidFill>
                <a:latin typeface="Georgia"/>
                <a:cs typeface="Georgia"/>
              </a:rPr>
              <a:t>the </a:t>
            </a:r>
            <a:r>
              <a:rPr sz="1400" spc="-5" dirty="0">
                <a:solidFill>
                  <a:srgbClr val="0E486E"/>
                </a:solidFill>
                <a:latin typeface="Georgia"/>
                <a:cs typeface="Georgia"/>
              </a:rPr>
              <a:t>firm does </a:t>
            </a:r>
            <a:r>
              <a:rPr sz="1400" dirty="0">
                <a:solidFill>
                  <a:srgbClr val="0E486E"/>
                </a:solidFill>
                <a:latin typeface="Georgia"/>
                <a:cs typeface="Georgia"/>
              </a:rPr>
              <a:t>not </a:t>
            </a:r>
            <a:r>
              <a:rPr sz="1400" spc="5" dirty="0">
                <a:solidFill>
                  <a:srgbClr val="0E486E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E486E"/>
                </a:solidFill>
                <a:latin typeface="Georgia"/>
                <a:cs typeface="Georgia"/>
              </a:rPr>
              <a:t>have </a:t>
            </a:r>
            <a:r>
              <a:rPr sz="1400" dirty="0">
                <a:solidFill>
                  <a:srgbClr val="0E486E"/>
                </a:solidFill>
                <a:latin typeface="Georgia"/>
                <a:cs typeface="Georgia"/>
              </a:rPr>
              <a:t>an </a:t>
            </a:r>
            <a:r>
              <a:rPr sz="1400" spc="-5" dirty="0">
                <a:solidFill>
                  <a:srgbClr val="0E486E"/>
                </a:solidFill>
                <a:latin typeface="Georgia"/>
                <a:cs typeface="Georgia"/>
              </a:rPr>
              <a:t>existing </a:t>
            </a:r>
            <a:r>
              <a:rPr sz="1400" dirty="0">
                <a:solidFill>
                  <a:srgbClr val="0E486E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E486E"/>
                </a:solidFill>
                <a:latin typeface="Georgia"/>
                <a:cs typeface="Georgia"/>
              </a:rPr>
              <a:t>account.</a:t>
            </a:r>
            <a:endParaRPr sz="1400" dirty="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110728" y="2257044"/>
            <a:ext cx="3529965" cy="1501140"/>
            <a:chOff x="8110728" y="2257044"/>
            <a:chExt cx="3529965" cy="1501140"/>
          </a:xfrm>
        </p:grpSpPr>
        <p:sp>
          <p:nvSpPr>
            <p:cNvPr id="12" name="object 12"/>
            <p:cNvSpPr/>
            <p:nvPr/>
          </p:nvSpPr>
          <p:spPr>
            <a:xfrm>
              <a:off x="8110728" y="2257044"/>
              <a:ext cx="3529965" cy="1501140"/>
            </a:xfrm>
            <a:custGeom>
              <a:avLst/>
              <a:gdLst/>
              <a:ahLst/>
              <a:cxnLst/>
              <a:rect l="l" t="t" r="r" b="b"/>
              <a:pathLst>
                <a:path w="3529965" h="1501139">
                  <a:moveTo>
                    <a:pt x="3379470" y="0"/>
                  </a:moveTo>
                  <a:lnTo>
                    <a:pt x="150114" y="0"/>
                  </a:lnTo>
                  <a:lnTo>
                    <a:pt x="102656" y="7650"/>
                  </a:lnTo>
                  <a:lnTo>
                    <a:pt x="61447" y="28955"/>
                  </a:lnTo>
                  <a:lnTo>
                    <a:pt x="28955" y="61447"/>
                  </a:lnTo>
                  <a:lnTo>
                    <a:pt x="7650" y="102656"/>
                  </a:lnTo>
                  <a:lnTo>
                    <a:pt x="0" y="150113"/>
                  </a:lnTo>
                  <a:lnTo>
                    <a:pt x="0" y="1351025"/>
                  </a:lnTo>
                  <a:lnTo>
                    <a:pt x="7650" y="1398483"/>
                  </a:lnTo>
                  <a:lnTo>
                    <a:pt x="28955" y="1439692"/>
                  </a:lnTo>
                  <a:lnTo>
                    <a:pt x="61447" y="1472183"/>
                  </a:lnTo>
                  <a:lnTo>
                    <a:pt x="102656" y="1493489"/>
                  </a:lnTo>
                  <a:lnTo>
                    <a:pt x="150114" y="1501139"/>
                  </a:lnTo>
                  <a:lnTo>
                    <a:pt x="3379470" y="1501139"/>
                  </a:lnTo>
                  <a:lnTo>
                    <a:pt x="3426927" y="1493489"/>
                  </a:lnTo>
                  <a:lnTo>
                    <a:pt x="3468136" y="1472183"/>
                  </a:lnTo>
                  <a:lnTo>
                    <a:pt x="3500628" y="1439692"/>
                  </a:lnTo>
                  <a:lnTo>
                    <a:pt x="3521933" y="1398483"/>
                  </a:lnTo>
                  <a:lnTo>
                    <a:pt x="3529583" y="1351025"/>
                  </a:lnTo>
                  <a:lnTo>
                    <a:pt x="3529583" y="150113"/>
                  </a:lnTo>
                  <a:lnTo>
                    <a:pt x="3521933" y="102656"/>
                  </a:lnTo>
                  <a:lnTo>
                    <a:pt x="3500628" y="61447"/>
                  </a:lnTo>
                  <a:lnTo>
                    <a:pt x="3468136" y="28955"/>
                  </a:lnTo>
                  <a:lnTo>
                    <a:pt x="3426927" y="7650"/>
                  </a:lnTo>
                  <a:lnTo>
                    <a:pt x="3379470" y="0"/>
                  </a:lnTo>
                  <a:close/>
                </a:path>
              </a:pathLst>
            </a:custGeom>
            <a:solidFill>
              <a:srgbClr val="CCCDD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621958" y="2868042"/>
              <a:ext cx="715010" cy="476250"/>
            </a:xfrm>
            <a:custGeom>
              <a:avLst/>
              <a:gdLst/>
              <a:ahLst/>
              <a:cxnLst/>
              <a:rect l="l" t="t" r="r" b="b"/>
              <a:pathLst>
                <a:path w="715009" h="476250">
                  <a:moveTo>
                    <a:pt x="406528" y="0"/>
                  </a:moveTo>
                  <a:lnTo>
                    <a:pt x="159915" y="51362"/>
                  </a:lnTo>
                  <a:lnTo>
                    <a:pt x="63795" y="161078"/>
                  </a:lnTo>
                  <a:lnTo>
                    <a:pt x="0" y="161078"/>
                  </a:lnTo>
                  <a:lnTo>
                    <a:pt x="0" y="407719"/>
                  </a:lnTo>
                  <a:lnTo>
                    <a:pt x="42529" y="407719"/>
                  </a:lnTo>
                  <a:lnTo>
                    <a:pt x="73356" y="414795"/>
                  </a:lnTo>
                  <a:lnTo>
                    <a:pt x="126434" y="451809"/>
                  </a:lnTo>
                  <a:lnTo>
                    <a:pt x="164610" y="468683"/>
                  </a:lnTo>
                  <a:lnTo>
                    <a:pt x="221159" y="475760"/>
                  </a:lnTo>
                  <a:lnTo>
                    <a:pt x="374271" y="475760"/>
                  </a:lnTo>
                  <a:lnTo>
                    <a:pt x="394088" y="471734"/>
                  </a:lnTo>
                  <a:lnTo>
                    <a:pt x="410316" y="460773"/>
                  </a:lnTo>
                  <a:lnTo>
                    <a:pt x="421281" y="444549"/>
                  </a:lnTo>
                  <a:lnTo>
                    <a:pt x="425308" y="424736"/>
                  </a:lnTo>
                  <a:lnTo>
                    <a:pt x="424378" y="414875"/>
                  </a:lnTo>
                  <a:lnTo>
                    <a:pt x="421693" y="405810"/>
                  </a:lnTo>
                  <a:lnTo>
                    <a:pt x="417413" y="397703"/>
                  </a:lnTo>
                  <a:lnTo>
                    <a:pt x="411698" y="390716"/>
                  </a:lnTo>
                  <a:lnTo>
                    <a:pt x="416802" y="390716"/>
                  </a:lnTo>
                  <a:lnTo>
                    <a:pt x="436619" y="386689"/>
                  </a:lnTo>
                  <a:lnTo>
                    <a:pt x="452847" y="375725"/>
                  </a:lnTo>
                  <a:lnTo>
                    <a:pt x="463812" y="359499"/>
                  </a:lnTo>
                  <a:lnTo>
                    <a:pt x="467839" y="339685"/>
                  </a:lnTo>
                  <a:lnTo>
                    <a:pt x="466895" y="329678"/>
                  </a:lnTo>
                  <a:lnTo>
                    <a:pt x="464118" y="320230"/>
                  </a:lnTo>
                  <a:lnTo>
                    <a:pt x="459585" y="311578"/>
                  </a:lnTo>
                  <a:lnTo>
                    <a:pt x="453378" y="303964"/>
                  </a:lnTo>
                  <a:lnTo>
                    <a:pt x="469314" y="297448"/>
                  </a:lnTo>
                  <a:lnTo>
                    <a:pt x="481981" y="286309"/>
                  </a:lnTo>
                  <a:lnTo>
                    <a:pt x="490341" y="271664"/>
                  </a:lnTo>
                  <a:lnTo>
                    <a:pt x="493358" y="254627"/>
                  </a:lnTo>
                  <a:lnTo>
                    <a:pt x="489330" y="234817"/>
                  </a:lnTo>
                  <a:lnTo>
                    <a:pt x="478365" y="218593"/>
                  </a:lnTo>
                  <a:lnTo>
                    <a:pt x="462137" y="207630"/>
                  </a:lnTo>
                  <a:lnTo>
                    <a:pt x="442320" y="203604"/>
                  </a:lnTo>
                  <a:lnTo>
                    <a:pt x="671974" y="203604"/>
                  </a:lnTo>
                  <a:lnTo>
                    <a:pt x="688667" y="200308"/>
                  </a:lnTo>
                  <a:lnTo>
                    <a:pt x="702171" y="191271"/>
                  </a:lnTo>
                  <a:lnTo>
                    <a:pt x="711208" y="177769"/>
                  </a:lnTo>
                  <a:lnTo>
                    <a:pt x="714505" y="161078"/>
                  </a:lnTo>
                  <a:lnTo>
                    <a:pt x="711208" y="144387"/>
                  </a:lnTo>
                  <a:lnTo>
                    <a:pt x="702171" y="130885"/>
                  </a:lnTo>
                  <a:lnTo>
                    <a:pt x="688667" y="121848"/>
                  </a:lnTo>
                  <a:lnTo>
                    <a:pt x="671974" y="118553"/>
                  </a:lnTo>
                  <a:lnTo>
                    <a:pt x="250931" y="118553"/>
                  </a:lnTo>
                  <a:lnTo>
                    <a:pt x="408296" y="83682"/>
                  </a:lnTo>
                  <a:lnTo>
                    <a:pt x="423753" y="76785"/>
                  </a:lnTo>
                  <a:lnTo>
                    <a:pt x="434984" y="64864"/>
                  </a:lnTo>
                  <a:lnTo>
                    <a:pt x="440951" y="49595"/>
                  </a:lnTo>
                  <a:lnTo>
                    <a:pt x="440619" y="32651"/>
                  </a:lnTo>
                  <a:lnTo>
                    <a:pt x="433721" y="17196"/>
                  </a:lnTo>
                  <a:lnTo>
                    <a:pt x="421799" y="5966"/>
                  </a:lnTo>
                  <a:lnTo>
                    <a:pt x="406528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621958" y="2868042"/>
              <a:ext cx="715010" cy="476250"/>
            </a:xfrm>
            <a:custGeom>
              <a:avLst/>
              <a:gdLst/>
              <a:ahLst/>
              <a:cxnLst/>
              <a:rect l="l" t="t" r="r" b="b"/>
              <a:pathLst>
                <a:path w="715009" h="476250">
                  <a:moveTo>
                    <a:pt x="671974" y="118553"/>
                  </a:moveTo>
                  <a:lnTo>
                    <a:pt x="250931" y="118553"/>
                  </a:lnTo>
                  <a:lnTo>
                    <a:pt x="408296" y="83682"/>
                  </a:lnTo>
                  <a:lnTo>
                    <a:pt x="423753" y="76785"/>
                  </a:lnTo>
                  <a:lnTo>
                    <a:pt x="434984" y="64864"/>
                  </a:lnTo>
                  <a:lnTo>
                    <a:pt x="440951" y="49595"/>
                  </a:lnTo>
                  <a:lnTo>
                    <a:pt x="440619" y="32651"/>
                  </a:lnTo>
                  <a:lnTo>
                    <a:pt x="433721" y="17196"/>
                  </a:lnTo>
                  <a:lnTo>
                    <a:pt x="421799" y="5966"/>
                  </a:lnTo>
                  <a:lnTo>
                    <a:pt x="406528" y="0"/>
                  </a:lnTo>
                  <a:lnTo>
                    <a:pt x="389582" y="332"/>
                  </a:lnTo>
                  <a:lnTo>
                    <a:pt x="159915" y="51362"/>
                  </a:lnTo>
                  <a:lnTo>
                    <a:pt x="63795" y="161078"/>
                  </a:lnTo>
                  <a:lnTo>
                    <a:pt x="0" y="161078"/>
                  </a:lnTo>
                  <a:lnTo>
                    <a:pt x="0" y="407719"/>
                  </a:lnTo>
                  <a:lnTo>
                    <a:pt x="42529" y="407719"/>
                  </a:lnTo>
                  <a:lnTo>
                    <a:pt x="73356" y="414795"/>
                  </a:lnTo>
                  <a:lnTo>
                    <a:pt x="98670" y="431669"/>
                  </a:lnTo>
                  <a:lnTo>
                    <a:pt x="126434" y="451809"/>
                  </a:lnTo>
                  <a:lnTo>
                    <a:pt x="164610" y="468683"/>
                  </a:lnTo>
                  <a:lnTo>
                    <a:pt x="221159" y="475760"/>
                  </a:lnTo>
                  <a:lnTo>
                    <a:pt x="251542" y="475760"/>
                  </a:lnTo>
                  <a:lnTo>
                    <a:pt x="294525" y="475760"/>
                  </a:lnTo>
                  <a:lnTo>
                    <a:pt x="339103" y="475760"/>
                  </a:lnTo>
                  <a:lnTo>
                    <a:pt x="374271" y="475760"/>
                  </a:lnTo>
                  <a:lnTo>
                    <a:pt x="394088" y="471734"/>
                  </a:lnTo>
                  <a:lnTo>
                    <a:pt x="410316" y="460773"/>
                  </a:lnTo>
                  <a:lnTo>
                    <a:pt x="421281" y="444549"/>
                  </a:lnTo>
                  <a:lnTo>
                    <a:pt x="425308" y="424736"/>
                  </a:lnTo>
                  <a:lnTo>
                    <a:pt x="424378" y="414875"/>
                  </a:lnTo>
                  <a:lnTo>
                    <a:pt x="421693" y="405810"/>
                  </a:lnTo>
                  <a:lnTo>
                    <a:pt x="417413" y="397703"/>
                  </a:lnTo>
                  <a:lnTo>
                    <a:pt x="411698" y="390716"/>
                  </a:lnTo>
                  <a:lnTo>
                    <a:pt x="413399" y="390716"/>
                  </a:lnTo>
                  <a:lnTo>
                    <a:pt x="415101" y="390716"/>
                  </a:lnTo>
                  <a:lnTo>
                    <a:pt x="416802" y="390716"/>
                  </a:lnTo>
                  <a:lnTo>
                    <a:pt x="436619" y="386689"/>
                  </a:lnTo>
                  <a:lnTo>
                    <a:pt x="452847" y="375725"/>
                  </a:lnTo>
                  <a:lnTo>
                    <a:pt x="463812" y="359499"/>
                  </a:lnTo>
                  <a:lnTo>
                    <a:pt x="467839" y="339685"/>
                  </a:lnTo>
                  <a:lnTo>
                    <a:pt x="466895" y="329678"/>
                  </a:lnTo>
                  <a:lnTo>
                    <a:pt x="464118" y="320230"/>
                  </a:lnTo>
                  <a:lnTo>
                    <a:pt x="459585" y="311578"/>
                  </a:lnTo>
                  <a:lnTo>
                    <a:pt x="453378" y="303964"/>
                  </a:lnTo>
                  <a:lnTo>
                    <a:pt x="469314" y="297448"/>
                  </a:lnTo>
                  <a:lnTo>
                    <a:pt x="481981" y="286309"/>
                  </a:lnTo>
                  <a:lnTo>
                    <a:pt x="490341" y="271664"/>
                  </a:lnTo>
                  <a:lnTo>
                    <a:pt x="493358" y="254627"/>
                  </a:lnTo>
                  <a:lnTo>
                    <a:pt x="489330" y="234817"/>
                  </a:lnTo>
                  <a:lnTo>
                    <a:pt x="478365" y="218593"/>
                  </a:lnTo>
                  <a:lnTo>
                    <a:pt x="462137" y="207630"/>
                  </a:lnTo>
                  <a:lnTo>
                    <a:pt x="442320" y="203604"/>
                  </a:lnTo>
                  <a:lnTo>
                    <a:pt x="671974" y="203604"/>
                  </a:lnTo>
                  <a:lnTo>
                    <a:pt x="688667" y="200308"/>
                  </a:lnTo>
                  <a:lnTo>
                    <a:pt x="702171" y="191271"/>
                  </a:lnTo>
                  <a:lnTo>
                    <a:pt x="711208" y="177769"/>
                  </a:lnTo>
                  <a:lnTo>
                    <a:pt x="714505" y="161078"/>
                  </a:lnTo>
                  <a:lnTo>
                    <a:pt x="711208" y="144387"/>
                  </a:lnTo>
                  <a:lnTo>
                    <a:pt x="702171" y="130885"/>
                  </a:lnTo>
                  <a:lnTo>
                    <a:pt x="688667" y="121848"/>
                  </a:lnTo>
                  <a:lnTo>
                    <a:pt x="671974" y="118553"/>
                  </a:lnTo>
                  <a:close/>
                </a:path>
              </a:pathLst>
            </a:custGeom>
            <a:ln w="9923">
              <a:solidFill>
                <a:srgbClr val="04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564880" y="2691384"/>
              <a:ext cx="826135" cy="826135"/>
            </a:xfrm>
            <a:custGeom>
              <a:avLst/>
              <a:gdLst/>
              <a:ahLst/>
              <a:cxnLst/>
              <a:rect l="l" t="t" r="r" b="b"/>
              <a:pathLst>
                <a:path w="826134" h="826135">
                  <a:moveTo>
                    <a:pt x="0" y="826008"/>
                  </a:moveTo>
                  <a:lnTo>
                    <a:pt x="826007" y="826008"/>
                  </a:lnTo>
                  <a:lnTo>
                    <a:pt x="826007" y="0"/>
                  </a:lnTo>
                  <a:lnTo>
                    <a:pt x="0" y="0"/>
                  </a:lnTo>
                  <a:lnTo>
                    <a:pt x="0" y="82600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991725" y="2572004"/>
            <a:ext cx="1431290" cy="104775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94700"/>
              </a:lnSpc>
              <a:spcBef>
                <a:spcPts val="190"/>
              </a:spcBef>
            </a:pPr>
            <a:r>
              <a:rPr sz="1400" dirty="0">
                <a:solidFill>
                  <a:srgbClr val="001F5F"/>
                </a:solidFill>
                <a:latin typeface="Georgia"/>
                <a:cs typeface="Georgia"/>
              </a:rPr>
              <a:t>Login if </a:t>
            </a:r>
            <a:r>
              <a:rPr sz="1400" spc="-5" dirty="0">
                <a:solidFill>
                  <a:srgbClr val="001F5F"/>
                </a:solidFill>
                <a:latin typeface="Georgia"/>
                <a:cs typeface="Georgia"/>
              </a:rPr>
              <a:t>firm </a:t>
            </a:r>
            <a:r>
              <a:rPr sz="1400" dirty="0">
                <a:solidFill>
                  <a:srgbClr val="001F5F"/>
                </a:solidFill>
                <a:latin typeface="Georgia"/>
                <a:cs typeface="Georgia"/>
              </a:rPr>
              <a:t> already has an </a:t>
            </a:r>
            <a:r>
              <a:rPr sz="14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Georgia"/>
                <a:cs typeface="Georgia"/>
              </a:rPr>
              <a:t>existing </a:t>
            </a:r>
            <a:r>
              <a:rPr sz="1400" dirty="0">
                <a:solidFill>
                  <a:srgbClr val="001F5F"/>
                </a:solidFill>
                <a:latin typeface="Georgia"/>
                <a:cs typeface="Georgia"/>
              </a:rPr>
              <a:t>account </a:t>
            </a:r>
            <a:r>
              <a:rPr sz="1400" spc="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Georgia"/>
                <a:cs typeface="Georgia"/>
              </a:rPr>
              <a:t>with</a:t>
            </a:r>
            <a:r>
              <a:rPr sz="1400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Georgia"/>
                <a:cs typeface="Georgia"/>
              </a:rPr>
              <a:t>another</a:t>
            </a:r>
            <a:r>
              <a:rPr sz="1400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Georgia"/>
                <a:cs typeface="Georgia"/>
              </a:rPr>
              <a:t>UCP </a:t>
            </a:r>
            <a:r>
              <a:rPr sz="1400" spc="-3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Georgia"/>
                <a:cs typeface="Georgia"/>
              </a:rPr>
              <a:t>entity.</a:t>
            </a:r>
            <a:endParaRPr sz="1400" dirty="0">
              <a:latin typeface="Georgia"/>
              <a:cs typeface="Georg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110728" y="4230623"/>
            <a:ext cx="3529965" cy="1499870"/>
            <a:chOff x="8110728" y="4230623"/>
            <a:chExt cx="3529965" cy="1499870"/>
          </a:xfrm>
        </p:grpSpPr>
        <p:sp>
          <p:nvSpPr>
            <p:cNvPr id="18" name="object 18"/>
            <p:cNvSpPr/>
            <p:nvPr/>
          </p:nvSpPr>
          <p:spPr>
            <a:xfrm>
              <a:off x="8110728" y="4230623"/>
              <a:ext cx="3529965" cy="1499870"/>
            </a:xfrm>
            <a:custGeom>
              <a:avLst/>
              <a:gdLst/>
              <a:ahLst/>
              <a:cxnLst/>
              <a:rect l="l" t="t" r="r" b="b"/>
              <a:pathLst>
                <a:path w="3529965" h="1499870">
                  <a:moveTo>
                    <a:pt x="3379597" y="0"/>
                  </a:moveTo>
                  <a:lnTo>
                    <a:pt x="149987" y="0"/>
                  </a:lnTo>
                  <a:lnTo>
                    <a:pt x="102591" y="7649"/>
                  </a:lnTo>
                  <a:lnTo>
                    <a:pt x="61420" y="28947"/>
                  </a:lnTo>
                  <a:lnTo>
                    <a:pt x="28947" y="61420"/>
                  </a:lnTo>
                  <a:lnTo>
                    <a:pt x="7649" y="102591"/>
                  </a:lnTo>
                  <a:lnTo>
                    <a:pt x="0" y="149987"/>
                  </a:lnTo>
                  <a:lnTo>
                    <a:pt x="0" y="1349629"/>
                  </a:lnTo>
                  <a:lnTo>
                    <a:pt x="7649" y="1397039"/>
                  </a:lnTo>
                  <a:lnTo>
                    <a:pt x="28947" y="1438212"/>
                  </a:lnTo>
                  <a:lnTo>
                    <a:pt x="61420" y="1470679"/>
                  </a:lnTo>
                  <a:lnTo>
                    <a:pt x="102591" y="1491970"/>
                  </a:lnTo>
                  <a:lnTo>
                    <a:pt x="149987" y="1499616"/>
                  </a:lnTo>
                  <a:lnTo>
                    <a:pt x="3379597" y="1499616"/>
                  </a:lnTo>
                  <a:lnTo>
                    <a:pt x="3426992" y="1491970"/>
                  </a:lnTo>
                  <a:lnTo>
                    <a:pt x="3468163" y="1470679"/>
                  </a:lnTo>
                  <a:lnTo>
                    <a:pt x="3500636" y="1438212"/>
                  </a:lnTo>
                  <a:lnTo>
                    <a:pt x="3521934" y="1397039"/>
                  </a:lnTo>
                  <a:lnTo>
                    <a:pt x="3529583" y="1349629"/>
                  </a:lnTo>
                  <a:lnTo>
                    <a:pt x="3529583" y="149987"/>
                  </a:lnTo>
                  <a:lnTo>
                    <a:pt x="3521934" y="102591"/>
                  </a:lnTo>
                  <a:lnTo>
                    <a:pt x="3500636" y="61420"/>
                  </a:lnTo>
                  <a:lnTo>
                    <a:pt x="3468163" y="28947"/>
                  </a:lnTo>
                  <a:lnTo>
                    <a:pt x="3426992" y="7649"/>
                  </a:lnTo>
                  <a:lnTo>
                    <a:pt x="3379597" y="0"/>
                  </a:lnTo>
                  <a:close/>
                </a:path>
              </a:pathLst>
            </a:custGeom>
            <a:solidFill>
              <a:srgbClr val="CCCDD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8655981" y="4658524"/>
              <a:ext cx="647065" cy="646430"/>
            </a:xfrm>
            <a:custGeom>
              <a:avLst/>
              <a:gdLst/>
              <a:ahLst/>
              <a:cxnLst/>
              <a:rect l="l" t="t" r="r" b="b"/>
              <a:pathLst>
                <a:path w="647065" h="646429">
                  <a:moveTo>
                    <a:pt x="323235" y="0"/>
                  </a:moveTo>
                  <a:lnTo>
                    <a:pt x="275444" y="3501"/>
                  </a:lnTo>
                  <a:lnTo>
                    <a:pt x="229839" y="13673"/>
                  </a:lnTo>
                  <a:lnTo>
                    <a:pt x="186919" y="30018"/>
                  </a:lnTo>
                  <a:lnTo>
                    <a:pt x="147180" y="52038"/>
                  </a:lnTo>
                  <a:lnTo>
                    <a:pt x="111123" y="79233"/>
                  </a:lnTo>
                  <a:lnTo>
                    <a:pt x="79246" y="111105"/>
                  </a:lnTo>
                  <a:lnTo>
                    <a:pt x="52046" y="147156"/>
                  </a:lnTo>
                  <a:lnTo>
                    <a:pt x="30024" y="186889"/>
                  </a:lnTo>
                  <a:lnTo>
                    <a:pt x="13676" y="229803"/>
                  </a:lnTo>
                  <a:lnTo>
                    <a:pt x="3502" y="275402"/>
                  </a:lnTo>
                  <a:lnTo>
                    <a:pt x="0" y="323186"/>
                  </a:lnTo>
                  <a:lnTo>
                    <a:pt x="3502" y="370969"/>
                  </a:lnTo>
                  <a:lnTo>
                    <a:pt x="13676" y="416566"/>
                  </a:lnTo>
                  <a:lnTo>
                    <a:pt x="30024" y="459481"/>
                  </a:lnTo>
                  <a:lnTo>
                    <a:pt x="52046" y="499213"/>
                  </a:lnTo>
                  <a:lnTo>
                    <a:pt x="79246" y="535265"/>
                  </a:lnTo>
                  <a:lnTo>
                    <a:pt x="111123" y="567137"/>
                  </a:lnTo>
                  <a:lnTo>
                    <a:pt x="147180" y="594333"/>
                  </a:lnTo>
                  <a:lnTo>
                    <a:pt x="186919" y="616353"/>
                  </a:lnTo>
                  <a:lnTo>
                    <a:pt x="229839" y="632698"/>
                  </a:lnTo>
                  <a:lnTo>
                    <a:pt x="275444" y="642871"/>
                  </a:lnTo>
                  <a:lnTo>
                    <a:pt x="323235" y="646373"/>
                  </a:lnTo>
                  <a:lnTo>
                    <a:pt x="371025" y="642871"/>
                  </a:lnTo>
                  <a:lnTo>
                    <a:pt x="416629" y="632698"/>
                  </a:lnTo>
                  <a:lnTo>
                    <a:pt x="459549" y="616353"/>
                  </a:lnTo>
                  <a:lnTo>
                    <a:pt x="499285" y="594333"/>
                  </a:lnTo>
                  <a:lnTo>
                    <a:pt x="535341" y="567137"/>
                  </a:lnTo>
                  <a:lnTo>
                    <a:pt x="541157" y="561322"/>
                  </a:lnTo>
                  <a:lnTo>
                    <a:pt x="238173" y="561322"/>
                  </a:lnTo>
                  <a:lnTo>
                    <a:pt x="238173" y="510298"/>
                  </a:lnTo>
                  <a:lnTo>
                    <a:pt x="297716" y="510298"/>
                  </a:lnTo>
                  <a:lnTo>
                    <a:pt x="297716" y="255145"/>
                  </a:lnTo>
                  <a:lnTo>
                    <a:pt x="246679" y="255145"/>
                  </a:lnTo>
                  <a:lnTo>
                    <a:pt x="246679" y="204115"/>
                  </a:lnTo>
                  <a:lnTo>
                    <a:pt x="622996" y="204115"/>
                  </a:lnTo>
                  <a:lnTo>
                    <a:pt x="616435" y="186889"/>
                  </a:lnTo>
                  <a:lnTo>
                    <a:pt x="607127" y="170094"/>
                  </a:lnTo>
                  <a:lnTo>
                    <a:pt x="306223" y="170094"/>
                  </a:lnTo>
                  <a:lnTo>
                    <a:pt x="289529" y="166799"/>
                  </a:lnTo>
                  <a:lnTo>
                    <a:pt x="276026" y="157762"/>
                  </a:lnTo>
                  <a:lnTo>
                    <a:pt x="266988" y="144260"/>
                  </a:lnTo>
                  <a:lnTo>
                    <a:pt x="263692" y="127569"/>
                  </a:lnTo>
                  <a:lnTo>
                    <a:pt x="266988" y="110878"/>
                  </a:lnTo>
                  <a:lnTo>
                    <a:pt x="276026" y="97376"/>
                  </a:lnTo>
                  <a:lnTo>
                    <a:pt x="289529" y="88339"/>
                  </a:lnTo>
                  <a:lnTo>
                    <a:pt x="306223" y="85043"/>
                  </a:lnTo>
                  <a:lnTo>
                    <a:pt x="541152" y="85043"/>
                  </a:lnTo>
                  <a:lnTo>
                    <a:pt x="535341" y="79233"/>
                  </a:lnTo>
                  <a:lnTo>
                    <a:pt x="499285" y="52038"/>
                  </a:lnTo>
                  <a:lnTo>
                    <a:pt x="459549" y="30018"/>
                  </a:lnTo>
                  <a:lnTo>
                    <a:pt x="416629" y="13673"/>
                  </a:lnTo>
                  <a:lnTo>
                    <a:pt x="371025" y="3501"/>
                  </a:lnTo>
                  <a:lnTo>
                    <a:pt x="323235" y="0"/>
                  </a:lnTo>
                  <a:close/>
                </a:path>
                <a:path w="647065" h="646429">
                  <a:moveTo>
                    <a:pt x="622996" y="204115"/>
                  </a:moveTo>
                  <a:lnTo>
                    <a:pt x="348754" y="204115"/>
                  </a:lnTo>
                  <a:lnTo>
                    <a:pt x="348754" y="510298"/>
                  </a:lnTo>
                  <a:lnTo>
                    <a:pt x="408297" y="510298"/>
                  </a:lnTo>
                  <a:lnTo>
                    <a:pt x="408297" y="561322"/>
                  </a:lnTo>
                  <a:lnTo>
                    <a:pt x="541157" y="561322"/>
                  </a:lnTo>
                  <a:lnTo>
                    <a:pt x="567216" y="535265"/>
                  </a:lnTo>
                  <a:lnTo>
                    <a:pt x="594414" y="499213"/>
                  </a:lnTo>
                  <a:lnTo>
                    <a:pt x="616435" y="459481"/>
                  </a:lnTo>
                  <a:lnTo>
                    <a:pt x="632781" y="416566"/>
                  </a:lnTo>
                  <a:lnTo>
                    <a:pt x="642955" y="370969"/>
                  </a:lnTo>
                  <a:lnTo>
                    <a:pt x="646456" y="323186"/>
                  </a:lnTo>
                  <a:lnTo>
                    <a:pt x="642955" y="275402"/>
                  </a:lnTo>
                  <a:lnTo>
                    <a:pt x="632781" y="229803"/>
                  </a:lnTo>
                  <a:lnTo>
                    <a:pt x="622996" y="204115"/>
                  </a:lnTo>
                  <a:close/>
                </a:path>
                <a:path w="647065" h="646429">
                  <a:moveTo>
                    <a:pt x="541152" y="85043"/>
                  </a:moveTo>
                  <a:lnTo>
                    <a:pt x="306223" y="85043"/>
                  </a:lnTo>
                  <a:lnTo>
                    <a:pt x="322916" y="88339"/>
                  </a:lnTo>
                  <a:lnTo>
                    <a:pt x="336420" y="97376"/>
                  </a:lnTo>
                  <a:lnTo>
                    <a:pt x="345457" y="110878"/>
                  </a:lnTo>
                  <a:lnTo>
                    <a:pt x="348754" y="127569"/>
                  </a:lnTo>
                  <a:lnTo>
                    <a:pt x="345457" y="144260"/>
                  </a:lnTo>
                  <a:lnTo>
                    <a:pt x="336420" y="157762"/>
                  </a:lnTo>
                  <a:lnTo>
                    <a:pt x="322916" y="166799"/>
                  </a:lnTo>
                  <a:lnTo>
                    <a:pt x="306223" y="170094"/>
                  </a:lnTo>
                  <a:lnTo>
                    <a:pt x="607127" y="170094"/>
                  </a:lnTo>
                  <a:lnTo>
                    <a:pt x="594414" y="147156"/>
                  </a:lnTo>
                  <a:lnTo>
                    <a:pt x="567216" y="111105"/>
                  </a:lnTo>
                  <a:lnTo>
                    <a:pt x="541152" y="85043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8655981" y="4658524"/>
              <a:ext cx="647065" cy="646430"/>
            </a:xfrm>
            <a:custGeom>
              <a:avLst/>
              <a:gdLst/>
              <a:ahLst/>
              <a:cxnLst/>
              <a:rect l="l" t="t" r="r" b="b"/>
              <a:pathLst>
                <a:path w="647065" h="646429">
                  <a:moveTo>
                    <a:pt x="323235" y="0"/>
                  </a:moveTo>
                  <a:lnTo>
                    <a:pt x="275444" y="3501"/>
                  </a:lnTo>
                  <a:lnTo>
                    <a:pt x="229839" y="13673"/>
                  </a:lnTo>
                  <a:lnTo>
                    <a:pt x="186919" y="30018"/>
                  </a:lnTo>
                  <a:lnTo>
                    <a:pt x="147180" y="52038"/>
                  </a:lnTo>
                  <a:lnTo>
                    <a:pt x="111123" y="79233"/>
                  </a:lnTo>
                  <a:lnTo>
                    <a:pt x="79246" y="111105"/>
                  </a:lnTo>
                  <a:lnTo>
                    <a:pt x="52046" y="147156"/>
                  </a:lnTo>
                  <a:lnTo>
                    <a:pt x="30024" y="186889"/>
                  </a:lnTo>
                  <a:lnTo>
                    <a:pt x="13676" y="229803"/>
                  </a:lnTo>
                  <a:lnTo>
                    <a:pt x="3502" y="275402"/>
                  </a:lnTo>
                  <a:lnTo>
                    <a:pt x="0" y="323186"/>
                  </a:lnTo>
                  <a:lnTo>
                    <a:pt x="3502" y="370969"/>
                  </a:lnTo>
                  <a:lnTo>
                    <a:pt x="13676" y="416566"/>
                  </a:lnTo>
                  <a:lnTo>
                    <a:pt x="30024" y="459481"/>
                  </a:lnTo>
                  <a:lnTo>
                    <a:pt x="52046" y="499213"/>
                  </a:lnTo>
                  <a:lnTo>
                    <a:pt x="79246" y="535264"/>
                  </a:lnTo>
                  <a:lnTo>
                    <a:pt x="111123" y="567137"/>
                  </a:lnTo>
                  <a:lnTo>
                    <a:pt x="147180" y="594333"/>
                  </a:lnTo>
                  <a:lnTo>
                    <a:pt x="186919" y="616353"/>
                  </a:lnTo>
                  <a:lnTo>
                    <a:pt x="229839" y="632698"/>
                  </a:lnTo>
                  <a:lnTo>
                    <a:pt x="275444" y="642871"/>
                  </a:lnTo>
                  <a:lnTo>
                    <a:pt x="323235" y="646373"/>
                  </a:lnTo>
                  <a:lnTo>
                    <a:pt x="371025" y="642871"/>
                  </a:lnTo>
                  <a:lnTo>
                    <a:pt x="416629" y="632698"/>
                  </a:lnTo>
                  <a:lnTo>
                    <a:pt x="459549" y="616353"/>
                  </a:lnTo>
                  <a:lnTo>
                    <a:pt x="499285" y="594333"/>
                  </a:lnTo>
                  <a:lnTo>
                    <a:pt x="535341" y="567137"/>
                  </a:lnTo>
                  <a:lnTo>
                    <a:pt x="567216" y="535264"/>
                  </a:lnTo>
                  <a:lnTo>
                    <a:pt x="594414" y="499213"/>
                  </a:lnTo>
                  <a:lnTo>
                    <a:pt x="616435" y="459481"/>
                  </a:lnTo>
                  <a:lnTo>
                    <a:pt x="632781" y="416566"/>
                  </a:lnTo>
                  <a:lnTo>
                    <a:pt x="642955" y="370969"/>
                  </a:lnTo>
                  <a:lnTo>
                    <a:pt x="646456" y="323186"/>
                  </a:lnTo>
                  <a:lnTo>
                    <a:pt x="642955" y="275402"/>
                  </a:lnTo>
                  <a:lnTo>
                    <a:pt x="632781" y="229803"/>
                  </a:lnTo>
                  <a:lnTo>
                    <a:pt x="616435" y="186889"/>
                  </a:lnTo>
                  <a:lnTo>
                    <a:pt x="594414" y="147156"/>
                  </a:lnTo>
                  <a:lnTo>
                    <a:pt x="567216" y="111105"/>
                  </a:lnTo>
                  <a:lnTo>
                    <a:pt x="535341" y="79233"/>
                  </a:lnTo>
                  <a:lnTo>
                    <a:pt x="499285" y="52038"/>
                  </a:lnTo>
                  <a:lnTo>
                    <a:pt x="459549" y="30018"/>
                  </a:lnTo>
                  <a:lnTo>
                    <a:pt x="416629" y="13673"/>
                  </a:lnTo>
                  <a:lnTo>
                    <a:pt x="371025" y="3501"/>
                  </a:lnTo>
                  <a:lnTo>
                    <a:pt x="323235" y="0"/>
                  </a:lnTo>
                  <a:close/>
                </a:path>
              </a:pathLst>
            </a:custGeom>
            <a:ln w="9923">
              <a:solidFill>
                <a:srgbClr val="04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14712" y="4738606"/>
              <a:ext cx="94985" cy="9497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894155" y="4862639"/>
              <a:ext cx="170180" cy="357505"/>
            </a:xfrm>
            <a:custGeom>
              <a:avLst/>
              <a:gdLst/>
              <a:ahLst/>
              <a:cxnLst/>
              <a:rect l="l" t="t" r="r" b="b"/>
              <a:pathLst>
                <a:path w="170179" h="357504">
                  <a:moveTo>
                    <a:pt x="170123" y="357207"/>
                  </a:moveTo>
                  <a:lnTo>
                    <a:pt x="0" y="357207"/>
                  </a:lnTo>
                  <a:lnTo>
                    <a:pt x="0" y="306183"/>
                  </a:lnTo>
                  <a:lnTo>
                    <a:pt x="59543" y="306183"/>
                  </a:lnTo>
                  <a:lnTo>
                    <a:pt x="59543" y="51030"/>
                  </a:lnTo>
                  <a:lnTo>
                    <a:pt x="8506" y="51030"/>
                  </a:lnTo>
                  <a:lnTo>
                    <a:pt x="8506" y="0"/>
                  </a:lnTo>
                  <a:lnTo>
                    <a:pt x="110580" y="0"/>
                  </a:lnTo>
                  <a:lnTo>
                    <a:pt x="110580" y="51030"/>
                  </a:lnTo>
                  <a:lnTo>
                    <a:pt x="110580" y="306183"/>
                  </a:lnTo>
                  <a:lnTo>
                    <a:pt x="170123" y="306183"/>
                  </a:lnTo>
                  <a:lnTo>
                    <a:pt x="170123" y="357207"/>
                  </a:lnTo>
                  <a:close/>
                </a:path>
              </a:pathLst>
            </a:custGeom>
            <a:ln w="9923">
              <a:solidFill>
                <a:srgbClr val="042E6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8564880" y="4567427"/>
              <a:ext cx="826135" cy="826135"/>
            </a:xfrm>
            <a:custGeom>
              <a:avLst/>
              <a:gdLst/>
              <a:ahLst/>
              <a:cxnLst/>
              <a:rect l="l" t="t" r="r" b="b"/>
              <a:pathLst>
                <a:path w="826134" h="826135">
                  <a:moveTo>
                    <a:pt x="0" y="826008"/>
                  </a:moveTo>
                  <a:lnTo>
                    <a:pt x="826007" y="826008"/>
                  </a:lnTo>
                  <a:lnTo>
                    <a:pt x="826007" y="0"/>
                  </a:lnTo>
                  <a:lnTo>
                    <a:pt x="0" y="0"/>
                  </a:lnTo>
                  <a:lnTo>
                    <a:pt x="0" y="82600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991725" y="4751577"/>
            <a:ext cx="1407160" cy="44259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20"/>
              </a:spcBef>
            </a:pPr>
            <a:r>
              <a:rPr sz="1400" spc="-5" dirty="0">
                <a:solidFill>
                  <a:srgbClr val="001F5F"/>
                </a:solidFill>
                <a:latin typeface="Georgia"/>
                <a:cs typeface="Georgia"/>
              </a:rPr>
              <a:t>Online</a:t>
            </a:r>
            <a:r>
              <a:rPr sz="1400" spc="-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Georgia"/>
                <a:cs typeface="Georgia"/>
              </a:rPr>
              <a:t>Support</a:t>
            </a:r>
            <a:r>
              <a:rPr sz="1400" spc="-4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001F5F"/>
                </a:solidFill>
                <a:latin typeface="Georgia"/>
                <a:cs typeface="Georgia"/>
              </a:rPr>
              <a:t>is </a:t>
            </a:r>
            <a:r>
              <a:rPr sz="1400" spc="-3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Georgia"/>
                <a:cs typeface="Georgia"/>
              </a:rPr>
              <a:t>available</a:t>
            </a:r>
            <a:endParaRPr sz="1400" dirty="0">
              <a:latin typeface="Georgia"/>
              <a:cs typeface="Georgi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400" y="5867400"/>
            <a:ext cx="1310640" cy="513588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313105" y="1530220"/>
            <a:ext cx="6863080" cy="4633595"/>
            <a:chOff x="313105" y="1530220"/>
            <a:chExt cx="6863080" cy="4633595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3568" y="1565147"/>
              <a:ext cx="6783563" cy="456666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51205" y="1568320"/>
              <a:ext cx="6786880" cy="4557395"/>
            </a:xfrm>
            <a:custGeom>
              <a:avLst/>
              <a:gdLst/>
              <a:ahLst/>
              <a:cxnLst/>
              <a:rect l="l" t="t" r="r" b="b"/>
              <a:pathLst>
                <a:path w="6786880" h="4557395">
                  <a:moveTo>
                    <a:pt x="26746" y="21211"/>
                  </a:moveTo>
                  <a:lnTo>
                    <a:pt x="86088" y="13867"/>
                  </a:lnTo>
                  <a:lnTo>
                    <a:pt x="140724" y="9411"/>
                  </a:lnTo>
                  <a:lnTo>
                    <a:pt x="191439" y="7388"/>
                  </a:lnTo>
                  <a:lnTo>
                    <a:pt x="239019" y="7345"/>
                  </a:lnTo>
                  <a:lnTo>
                    <a:pt x="284246" y="8829"/>
                  </a:lnTo>
                  <a:lnTo>
                    <a:pt x="327907" y="11386"/>
                  </a:lnTo>
                  <a:lnTo>
                    <a:pt x="370786" y="14561"/>
                  </a:lnTo>
                  <a:lnTo>
                    <a:pt x="413668" y="17902"/>
                  </a:lnTo>
                  <a:lnTo>
                    <a:pt x="457338" y="20955"/>
                  </a:lnTo>
                  <a:lnTo>
                    <a:pt x="502579" y="23266"/>
                  </a:lnTo>
                  <a:lnTo>
                    <a:pt x="550178" y="24382"/>
                  </a:lnTo>
                  <a:lnTo>
                    <a:pt x="600919" y="23848"/>
                  </a:lnTo>
                  <a:lnTo>
                    <a:pt x="655586" y="21211"/>
                  </a:lnTo>
                  <a:lnTo>
                    <a:pt x="713142" y="18323"/>
                  </a:lnTo>
                  <a:lnTo>
                    <a:pt x="763569" y="17639"/>
                  </a:lnTo>
                  <a:lnTo>
                    <a:pt x="808421" y="18657"/>
                  </a:lnTo>
                  <a:lnTo>
                    <a:pt x="849248" y="20872"/>
                  </a:lnTo>
                  <a:lnTo>
                    <a:pt x="887600" y="23781"/>
                  </a:lnTo>
                  <a:lnTo>
                    <a:pt x="925031" y="26878"/>
                  </a:lnTo>
                  <a:lnTo>
                    <a:pt x="963090" y="29661"/>
                  </a:lnTo>
                  <a:lnTo>
                    <a:pt x="1003330" y="31625"/>
                  </a:lnTo>
                  <a:lnTo>
                    <a:pt x="1047301" y="32266"/>
                  </a:lnTo>
                  <a:lnTo>
                    <a:pt x="1096555" y="31080"/>
                  </a:lnTo>
                  <a:lnTo>
                    <a:pt x="1152643" y="27563"/>
                  </a:lnTo>
                  <a:lnTo>
                    <a:pt x="1217117" y="21211"/>
                  </a:lnTo>
                  <a:lnTo>
                    <a:pt x="1293937" y="14514"/>
                  </a:lnTo>
                  <a:lnTo>
                    <a:pt x="1359680" y="12640"/>
                  </a:lnTo>
                  <a:lnTo>
                    <a:pt x="1416215" y="14338"/>
                  </a:lnTo>
                  <a:lnTo>
                    <a:pt x="1465411" y="18358"/>
                  </a:lnTo>
                  <a:lnTo>
                    <a:pt x="1509137" y="23449"/>
                  </a:lnTo>
                  <a:lnTo>
                    <a:pt x="1549263" y="28362"/>
                  </a:lnTo>
                  <a:lnTo>
                    <a:pt x="1587658" y="31844"/>
                  </a:lnTo>
                  <a:lnTo>
                    <a:pt x="1626191" y="32647"/>
                  </a:lnTo>
                  <a:lnTo>
                    <a:pt x="1666731" y="29520"/>
                  </a:lnTo>
                  <a:lnTo>
                    <a:pt x="1711147" y="21211"/>
                  </a:lnTo>
                  <a:lnTo>
                    <a:pt x="1767975" y="12137"/>
                  </a:lnTo>
                  <a:lnTo>
                    <a:pt x="1821113" y="11317"/>
                  </a:lnTo>
                  <a:lnTo>
                    <a:pt x="1870702" y="15920"/>
                  </a:lnTo>
                  <a:lnTo>
                    <a:pt x="1916887" y="23116"/>
                  </a:lnTo>
                  <a:lnTo>
                    <a:pt x="1959809" y="30074"/>
                  </a:lnTo>
                  <a:lnTo>
                    <a:pt x="1999611" y="33963"/>
                  </a:lnTo>
                  <a:lnTo>
                    <a:pt x="2036437" y="31952"/>
                  </a:lnTo>
                  <a:lnTo>
                    <a:pt x="2070430" y="21211"/>
                  </a:lnTo>
                  <a:lnTo>
                    <a:pt x="2104193" y="10111"/>
                  </a:lnTo>
                  <a:lnTo>
                    <a:pt x="2140393" y="7227"/>
                  </a:lnTo>
                  <a:lnTo>
                    <a:pt x="2179405" y="10038"/>
                  </a:lnTo>
                  <a:lnTo>
                    <a:pt x="2221607" y="16020"/>
                  </a:lnTo>
                  <a:lnTo>
                    <a:pt x="2267375" y="22651"/>
                  </a:lnTo>
                  <a:lnTo>
                    <a:pt x="2317085" y="27408"/>
                  </a:lnTo>
                  <a:lnTo>
                    <a:pt x="2371115" y="27769"/>
                  </a:lnTo>
                  <a:lnTo>
                    <a:pt x="2429840" y="21211"/>
                  </a:lnTo>
                  <a:lnTo>
                    <a:pt x="2484018" y="14835"/>
                  </a:lnTo>
                  <a:lnTo>
                    <a:pt x="2537478" y="13909"/>
                  </a:lnTo>
                  <a:lnTo>
                    <a:pt x="2589803" y="16780"/>
                  </a:lnTo>
                  <a:lnTo>
                    <a:pt x="2640576" y="21796"/>
                  </a:lnTo>
                  <a:lnTo>
                    <a:pt x="2689380" y="27305"/>
                  </a:lnTo>
                  <a:lnTo>
                    <a:pt x="2735797" y="31653"/>
                  </a:lnTo>
                  <a:lnTo>
                    <a:pt x="2779411" y="33189"/>
                  </a:lnTo>
                  <a:lnTo>
                    <a:pt x="2819804" y="30259"/>
                  </a:lnTo>
                  <a:lnTo>
                    <a:pt x="2856560" y="21211"/>
                  </a:lnTo>
                  <a:lnTo>
                    <a:pt x="2895628" y="12820"/>
                  </a:lnTo>
                  <a:lnTo>
                    <a:pt x="2941801" y="11531"/>
                  </a:lnTo>
                  <a:lnTo>
                    <a:pt x="2992929" y="15200"/>
                  </a:lnTo>
                  <a:lnTo>
                    <a:pt x="3046861" y="21681"/>
                  </a:lnTo>
                  <a:lnTo>
                    <a:pt x="3101445" y="28831"/>
                  </a:lnTo>
                  <a:lnTo>
                    <a:pt x="3154530" y="34504"/>
                  </a:lnTo>
                  <a:lnTo>
                    <a:pt x="3203965" y="36555"/>
                  </a:lnTo>
                  <a:lnTo>
                    <a:pt x="3247598" y="32839"/>
                  </a:lnTo>
                  <a:lnTo>
                    <a:pt x="3283280" y="21211"/>
                  </a:lnTo>
                  <a:lnTo>
                    <a:pt x="3309924" y="12126"/>
                  </a:lnTo>
                  <a:lnTo>
                    <a:pt x="3342906" y="8546"/>
                  </a:lnTo>
                  <a:lnTo>
                    <a:pt x="3381421" y="9317"/>
                  </a:lnTo>
                  <a:lnTo>
                    <a:pt x="3424668" y="13281"/>
                  </a:lnTo>
                  <a:lnTo>
                    <a:pt x="3471846" y="19282"/>
                  </a:lnTo>
                  <a:lnTo>
                    <a:pt x="3522151" y="26164"/>
                  </a:lnTo>
                  <a:lnTo>
                    <a:pt x="3574782" y="32771"/>
                  </a:lnTo>
                  <a:lnTo>
                    <a:pt x="3628936" y="37947"/>
                  </a:lnTo>
                  <a:lnTo>
                    <a:pt x="3683812" y="40535"/>
                  </a:lnTo>
                  <a:lnTo>
                    <a:pt x="3738607" y="39379"/>
                  </a:lnTo>
                  <a:lnTo>
                    <a:pt x="3792519" y="33323"/>
                  </a:lnTo>
                  <a:lnTo>
                    <a:pt x="3844747" y="21211"/>
                  </a:lnTo>
                  <a:lnTo>
                    <a:pt x="3910231" y="5950"/>
                  </a:lnTo>
                  <a:lnTo>
                    <a:pt x="3970619" y="0"/>
                  </a:lnTo>
                  <a:lnTo>
                    <a:pt x="4026159" y="1004"/>
                  </a:lnTo>
                  <a:lnTo>
                    <a:pt x="4077099" y="6609"/>
                  </a:lnTo>
                  <a:lnTo>
                    <a:pt x="4123687" y="14459"/>
                  </a:lnTo>
                  <a:lnTo>
                    <a:pt x="4166170" y="22199"/>
                  </a:lnTo>
                  <a:lnTo>
                    <a:pt x="4204795" y="27474"/>
                  </a:lnTo>
                  <a:lnTo>
                    <a:pt x="4239812" y="27930"/>
                  </a:lnTo>
                  <a:lnTo>
                    <a:pt x="4271467" y="21211"/>
                  </a:lnTo>
                  <a:lnTo>
                    <a:pt x="4295060" y="14681"/>
                  </a:lnTo>
                  <a:lnTo>
                    <a:pt x="4324002" y="10261"/>
                  </a:lnTo>
                  <a:lnTo>
                    <a:pt x="4357961" y="7674"/>
                  </a:lnTo>
                  <a:lnTo>
                    <a:pt x="4396602" y="6640"/>
                  </a:lnTo>
                  <a:lnTo>
                    <a:pt x="4439594" y="6880"/>
                  </a:lnTo>
                  <a:lnTo>
                    <a:pt x="4486605" y="8115"/>
                  </a:lnTo>
                  <a:lnTo>
                    <a:pt x="4537300" y="10067"/>
                  </a:lnTo>
                  <a:lnTo>
                    <a:pt x="4591349" y="12457"/>
                  </a:lnTo>
                  <a:lnTo>
                    <a:pt x="4648418" y="15006"/>
                  </a:lnTo>
                  <a:lnTo>
                    <a:pt x="4708174" y="17434"/>
                  </a:lnTo>
                  <a:lnTo>
                    <a:pt x="4770286" y="19464"/>
                  </a:lnTo>
                  <a:lnTo>
                    <a:pt x="4834420" y="20816"/>
                  </a:lnTo>
                  <a:lnTo>
                    <a:pt x="4900244" y="21211"/>
                  </a:lnTo>
                  <a:lnTo>
                    <a:pt x="4971008" y="22110"/>
                  </a:lnTo>
                  <a:lnTo>
                    <a:pt x="5027633" y="24787"/>
                  </a:lnTo>
                  <a:lnTo>
                    <a:pt x="5072702" y="28590"/>
                  </a:lnTo>
                  <a:lnTo>
                    <a:pt x="5108795" y="32865"/>
                  </a:lnTo>
                  <a:lnTo>
                    <a:pt x="5138493" y="36961"/>
                  </a:lnTo>
                  <a:lnTo>
                    <a:pt x="5164379" y="40224"/>
                  </a:lnTo>
                  <a:lnTo>
                    <a:pt x="5189033" y="42002"/>
                  </a:lnTo>
                  <a:lnTo>
                    <a:pt x="5215037" y="41643"/>
                  </a:lnTo>
                  <a:lnTo>
                    <a:pt x="5244973" y="38493"/>
                  </a:lnTo>
                  <a:lnTo>
                    <a:pt x="5281421" y="31900"/>
                  </a:lnTo>
                  <a:lnTo>
                    <a:pt x="5326964" y="21211"/>
                  </a:lnTo>
                  <a:lnTo>
                    <a:pt x="5391330" y="9001"/>
                  </a:lnTo>
                  <a:lnTo>
                    <a:pt x="5445701" y="6066"/>
                  </a:lnTo>
                  <a:lnTo>
                    <a:pt x="5492297" y="9513"/>
                  </a:lnTo>
                  <a:lnTo>
                    <a:pt x="5533339" y="16449"/>
                  </a:lnTo>
                  <a:lnTo>
                    <a:pt x="5571047" y="23979"/>
                  </a:lnTo>
                  <a:lnTo>
                    <a:pt x="5607642" y="29212"/>
                  </a:lnTo>
                  <a:lnTo>
                    <a:pt x="5645344" y="29254"/>
                  </a:lnTo>
                  <a:lnTo>
                    <a:pt x="5686374" y="21211"/>
                  </a:lnTo>
                  <a:lnTo>
                    <a:pt x="5719011" y="15092"/>
                  </a:lnTo>
                  <a:lnTo>
                    <a:pt x="5758267" y="13459"/>
                  </a:lnTo>
                  <a:lnTo>
                    <a:pt x="5802928" y="15300"/>
                  </a:lnTo>
                  <a:lnTo>
                    <a:pt x="5851779" y="19602"/>
                  </a:lnTo>
                  <a:lnTo>
                    <a:pt x="5903608" y="25355"/>
                  </a:lnTo>
                  <a:lnTo>
                    <a:pt x="5957201" y="31546"/>
                  </a:lnTo>
                  <a:lnTo>
                    <a:pt x="6011344" y="37162"/>
                  </a:lnTo>
                  <a:lnTo>
                    <a:pt x="6064824" y="41192"/>
                  </a:lnTo>
                  <a:lnTo>
                    <a:pt x="6116427" y="42625"/>
                  </a:lnTo>
                  <a:lnTo>
                    <a:pt x="6164940" y="40446"/>
                  </a:lnTo>
                  <a:lnTo>
                    <a:pt x="6209149" y="33646"/>
                  </a:lnTo>
                  <a:lnTo>
                    <a:pt x="6247841" y="21211"/>
                  </a:lnTo>
                  <a:lnTo>
                    <a:pt x="6286091" y="8290"/>
                  </a:lnTo>
                  <a:lnTo>
                    <a:pt x="6323884" y="2523"/>
                  </a:lnTo>
                  <a:lnTo>
                    <a:pt x="6361953" y="2387"/>
                  </a:lnTo>
                  <a:lnTo>
                    <a:pt x="6401029" y="6359"/>
                  </a:lnTo>
                  <a:lnTo>
                    <a:pt x="6441847" y="12916"/>
                  </a:lnTo>
                  <a:lnTo>
                    <a:pt x="6485138" y="20533"/>
                  </a:lnTo>
                  <a:lnTo>
                    <a:pt x="6531636" y="27687"/>
                  </a:lnTo>
                  <a:lnTo>
                    <a:pt x="6582073" y="32856"/>
                  </a:lnTo>
                  <a:lnTo>
                    <a:pt x="6637183" y="34515"/>
                  </a:lnTo>
                  <a:lnTo>
                    <a:pt x="6697697" y="31141"/>
                  </a:lnTo>
                  <a:lnTo>
                    <a:pt x="6764350" y="21211"/>
                  </a:lnTo>
                  <a:lnTo>
                    <a:pt x="6776959" y="61788"/>
                  </a:lnTo>
                  <a:lnTo>
                    <a:pt x="6782311" y="106716"/>
                  </a:lnTo>
                  <a:lnTo>
                    <a:pt x="6781985" y="154987"/>
                  </a:lnTo>
                  <a:lnTo>
                    <a:pt x="6777558" y="205592"/>
                  </a:lnTo>
                  <a:lnTo>
                    <a:pt x="6770610" y="257524"/>
                  </a:lnTo>
                  <a:lnTo>
                    <a:pt x="6762718" y="309774"/>
                  </a:lnTo>
                  <a:lnTo>
                    <a:pt x="6755461" y="361335"/>
                  </a:lnTo>
                  <a:lnTo>
                    <a:pt x="6750417" y="411197"/>
                  </a:lnTo>
                  <a:lnTo>
                    <a:pt x="6749165" y="458353"/>
                  </a:lnTo>
                  <a:lnTo>
                    <a:pt x="6753283" y="501795"/>
                  </a:lnTo>
                  <a:lnTo>
                    <a:pt x="6764350" y="540514"/>
                  </a:lnTo>
                  <a:lnTo>
                    <a:pt x="6775749" y="575441"/>
                  </a:lnTo>
                  <a:lnTo>
                    <a:pt x="6782782" y="613912"/>
                  </a:lnTo>
                  <a:lnTo>
                    <a:pt x="6786138" y="655525"/>
                  </a:lnTo>
                  <a:lnTo>
                    <a:pt x="6786504" y="699876"/>
                  </a:lnTo>
                  <a:lnTo>
                    <a:pt x="6784568" y="746562"/>
                  </a:lnTo>
                  <a:lnTo>
                    <a:pt x="6781018" y="795181"/>
                  </a:lnTo>
                  <a:lnTo>
                    <a:pt x="6776543" y="845329"/>
                  </a:lnTo>
                  <a:lnTo>
                    <a:pt x="6771829" y="896603"/>
                  </a:lnTo>
                  <a:lnTo>
                    <a:pt x="6767564" y="948601"/>
                  </a:lnTo>
                  <a:lnTo>
                    <a:pt x="6764438" y="1000919"/>
                  </a:lnTo>
                  <a:lnTo>
                    <a:pt x="6763137" y="1053153"/>
                  </a:lnTo>
                  <a:lnTo>
                    <a:pt x="6764350" y="1104902"/>
                  </a:lnTo>
                  <a:lnTo>
                    <a:pt x="6765586" y="1160751"/>
                  </a:lnTo>
                  <a:lnTo>
                    <a:pt x="6763984" y="1215912"/>
                  </a:lnTo>
                  <a:lnTo>
                    <a:pt x="6760406" y="1270039"/>
                  </a:lnTo>
                  <a:lnTo>
                    <a:pt x="6755717" y="1322786"/>
                  </a:lnTo>
                  <a:lnTo>
                    <a:pt x="6750781" y="1373805"/>
                  </a:lnTo>
                  <a:lnTo>
                    <a:pt x="6746462" y="1422749"/>
                  </a:lnTo>
                  <a:lnTo>
                    <a:pt x="6743623" y="1469271"/>
                  </a:lnTo>
                  <a:lnTo>
                    <a:pt x="6743128" y="1513025"/>
                  </a:lnTo>
                  <a:lnTo>
                    <a:pt x="6745842" y="1553663"/>
                  </a:lnTo>
                  <a:lnTo>
                    <a:pt x="6752628" y="1590839"/>
                  </a:lnTo>
                  <a:lnTo>
                    <a:pt x="6764350" y="1624205"/>
                  </a:lnTo>
                  <a:lnTo>
                    <a:pt x="6774912" y="1656922"/>
                  </a:lnTo>
                  <a:lnTo>
                    <a:pt x="6780639" y="1696824"/>
                  </a:lnTo>
                  <a:lnTo>
                    <a:pt x="6782405" y="1742744"/>
                  </a:lnTo>
                  <a:lnTo>
                    <a:pt x="6781085" y="1793510"/>
                  </a:lnTo>
                  <a:lnTo>
                    <a:pt x="6777553" y="1847954"/>
                  </a:lnTo>
                  <a:lnTo>
                    <a:pt x="6772684" y="1904907"/>
                  </a:lnTo>
                  <a:lnTo>
                    <a:pt x="6767352" y="1963198"/>
                  </a:lnTo>
                  <a:lnTo>
                    <a:pt x="6762431" y="2021659"/>
                  </a:lnTo>
                  <a:lnTo>
                    <a:pt x="6758795" y="2079119"/>
                  </a:lnTo>
                  <a:lnTo>
                    <a:pt x="6757321" y="2134410"/>
                  </a:lnTo>
                  <a:lnTo>
                    <a:pt x="6758880" y="2186362"/>
                  </a:lnTo>
                  <a:lnTo>
                    <a:pt x="6764350" y="2233805"/>
                  </a:lnTo>
                  <a:lnTo>
                    <a:pt x="6771554" y="2285639"/>
                  </a:lnTo>
                  <a:lnTo>
                    <a:pt x="6775152" y="2334337"/>
                  </a:lnTo>
                  <a:lnTo>
                    <a:pt x="6775895" y="2381083"/>
                  </a:lnTo>
                  <a:lnTo>
                    <a:pt x="6774536" y="2427061"/>
                  </a:lnTo>
                  <a:lnTo>
                    <a:pt x="6771827" y="2473454"/>
                  </a:lnTo>
                  <a:lnTo>
                    <a:pt x="6768519" y="2521448"/>
                  </a:lnTo>
                  <a:lnTo>
                    <a:pt x="6765366" y="2572226"/>
                  </a:lnTo>
                  <a:lnTo>
                    <a:pt x="6763118" y="2626973"/>
                  </a:lnTo>
                  <a:lnTo>
                    <a:pt x="6762529" y="2686872"/>
                  </a:lnTo>
                  <a:lnTo>
                    <a:pt x="6764350" y="2753108"/>
                  </a:lnTo>
                  <a:lnTo>
                    <a:pt x="6765842" y="2807390"/>
                  </a:lnTo>
                  <a:lnTo>
                    <a:pt x="6765555" y="2862520"/>
                  </a:lnTo>
                  <a:lnTo>
                    <a:pt x="6763907" y="2918090"/>
                  </a:lnTo>
                  <a:lnTo>
                    <a:pt x="6761316" y="2973690"/>
                  </a:lnTo>
                  <a:lnTo>
                    <a:pt x="6758197" y="3028911"/>
                  </a:lnTo>
                  <a:lnTo>
                    <a:pt x="6754968" y="3083344"/>
                  </a:lnTo>
                  <a:lnTo>
                    <a:pt x="6752048" y="3136579"/>
                  </a:lnTo>
                  <a:lnTo>
                    <a:pt x="6749852" y="3188207"/>
                  </a:lnTo>
                  <a:lnTo>
                    <a:pt x="6748798" y="3237819"/>
                  </a:lnTo>
                  <a:lnTo>
                    <a:pt x="6749304" y="3285006"/>
                  </a:lnTo>
                  <a:lnTo>
                    <a:pt x="6751786" y="3329358"/>
                  </a:lnTo>
                  <a:lnTo>
                    <a:pt x="6756662" y="3370465"/>
                  </a:lnTo>
                  <a:lnTo>
                    <a:pt x="6764350" y="3407920"/>
                  </a:lnTo>
                  <a:lnTo>
                    <a:pt x="6772007" y="3449656"/>
                  </a:lnTo>
                  <a:lnTo>
                    <a:pt x="6774062" y="3491251"/>
                  </a:lnTo>
                  <a:lnTo>
                    <a:pt x="6771872" y="3533115"/>
                  </a:lnTo>
                  <a:lnTo>
                    <a:pt x="6766794" y="3575662"/>
                  </a:lnTo>
                  <a:lnTo>
                    <a:pt x="6760185" y="3619304"/>
                  </a:lnTo>
                  <a:lnTo>
                    <a:pt x="6753401" y="3664452"/>
                  </a:lnTo>
                  <a:lnTo>
                    <a:pt x="6747799" y="3711519"/>
                  </a:lnTo>
                  <a:lnTo>
                    <a:pt x="6744736" y="3760918"/>
                  </a:lnTo>
                  <a:lnTo>
                    <a:pt x="6745569" y="3813060"/>
                  </a:lnTo>
                  <a:lnTo>
                    <a:pt x="6751654" y="3868358"/>
                  </a:lnTo>
                  <a:lnTo>
                    <a:pt x="6764350" y="3927223"/>
                  </a:lnTo>
                  <a:lnTo>
                    <a:pt x="6775774" y="3976688"/>
                  </a:lnTo>
                  <a:lnTo>
                    <a:pt x="6782682" y="4022758"/>
                  </a:lnTo>
                  <a:lnTo>
                    <a:pt x="6785784" y="4066241"/>
                  </a:lnTo>
                  <a:lnTo>
                    <a:pt x="6785795" y="4107948"/>
                  </a:lnTo>
                  <a:lnTo>
                    <a:pt x="6783426" y="4148687"/>
                  </a:lnTo>
                  <a:lnTo>
                    <a:pt x="6779390" y="4189266"/>
                  </a:lnTo>
                  <a:lnTo>
                    <a:pt x="6774401" y="4230495"/>
                  </a:lnTo>
                  <a:lnTo>
                    <a:pt x="6769171" y="4273184"/>
                  </a:lnTo>
                  <a:lnTo>
                    <a:pt x="6764412" y="4318140"/>
                  </a:lnTo>
                  <a:lnTo>
                    <a:pt x="6760838" y="4366173"/>
                  </a:lnTo>
                  <a:lnTo>
                    <a:pt x="6759161" y="4418092"/>
                  </a:lnTo>
                  <a:lnTo>
                    <a:pt x="6760094" y="4474705"/>
                  </a:lnTo>
                  <a:lnTo>
                    <a:pt x="6764350" y="4536823"/>
                  </a:lnTo>
                  <a:lnTo>
                    <a:pt x="6717936" y="4547658"/>
                  </a:lnTo>
                  <a:lnTo>
                    <a:pt x="6674337" y="4551545"/>
                  </a:lnTo>
                  <a:lnTo>
                    <a:pt x="6632241" y="4550302"/>
                  </a:lnTo>
                  <a:lnTo>
                    <a:pt x="6590334" y="4545744"/>
                  </a:lnTo>
                  <a:lnTo>
                    <a:pt x="6547300" y="4539689"/>
                  </a:lnTo>
                  <a:lnTo>
                    <a:pt x="6501827" y="4533953"/>
                  </a:lnTo>
                  <a:lnTo>
                    <a:pt x="6452600" y="4530352"/>
                  </a:lnTo>
                  <a:lnTo>
                    <a:pt x="6398305" y="4530703"/>
                  </a:lnTo>
                  <a:lnTo>
                    <a:pt x="6337630" y="4536823"/>
                  </a:lnTo>
                  <a:lnTo>
                    <a:pt x="6284386" y="4542436"/>
                  </a:lnTo>
                  <a:lnTo>
                    <a:pt x="6230190" y="4544162"/>
                  </a:lnTo>
                  <a:lnTo>
                    <a:pt x="6175505" y="4542924"/>
                  </a:lnTo>
                  <a:lnTo>
                    <a:pt x="6120796" y="4539643"/>
                  </a:lnTo>
                  <a:lnTo>
                    <a:pt x="6066528" y="4535239"/>
                  </a:lnTo>
                  <a:lnTo>
                    <a:pt x="6013164" y="4530633"/>
                  </a:lnTo>
                  <a:lnTo>
                    <a:pt x="5961169" y="4526747"/>
                  </a:lnTo>
                  <a:lnTo>
                    <a:pt x="5911007" y="4524502"/>
                  </a:lnTo>
                  <a:lnTo>
                    <a:pt x="5863142" y="4524819"/>
                  </a:lnTo>
                  <a:lnTo>
                    <a:pt x="5818039" y="4528619"/>
                  </a:lnTo>
                  <a:lnTo>
                    <a:pt x="5776163" y="4536823"/>
                  </a:lnTo>
                  <a:lnTo>
                    <a:pt x="5743509" y="4543613"/>
                  </a:lnTo>
                  <a:lnTo>
                    <a:pt x="5708525" y="4547462"/>
                  </a:lnTo>
                  <a:lnTo>
                    <a:pt x="5671138" y="4548845"/>
                  </a:lnTo>
                  <a:lnTo>
                    <a:pt x="5631273" y="4548236"/>
                  </a:lnTo>
                  <a:lnTo>
                    <a:pt x="5588855" y="4546109"/>
                  </a:lnTo>
                  <a:lnTo>
                    <a:pt x="5543810" y="4542937"/>
                  </a:lnTo>
                  <a:lnTo>
                    <a:pt x="5496064" y="4539195"/>
                  </a:lnTo>
                  <a:lnTo>
                    <a:pt x="5445542" y="4535356"/>
                  </a:lnTo>
                  <a:lnTo>
                    <a:pt x="5392170" y="4531893"/>
                  </a:lnTo>
                  <a:lnTo>
                    <a:pt x="5335873" y="4529282"/>
                  </a:lnTo>
                  <a:lnTo>
                    <a:pt x="5276576" y="4527995"/>
                  </a:lnTo>
                  <a:lnTo>
                    <a:pt x="5214207" y="4528508"/>
                  </a:lnTo>
                  <a:lnTo>
                    <a:pt x="5148689" y="4531292"/>
                  </a:lnTo>
                  <a:lnTo>
                    <a:pt x="5079949" y="4536823"/>
                  </a:lnTo>
                  <a:lnTo>
                    <a:pt x="5003007" y="4542982"/>
                  </a:lnTo>
                  <a:lnTo>
                    <a:pt x="4935586" y="4545487"/>
                  </a:lnTo>
                  <a:lnTo>
                    <a:pt x="4876473" y="4545099"/>
                  </a:lnTo>
                  <a:lnTo>
                    <a:pt x="4824458" y="4542578"/>
                  </a:lnTo>
                  <a:lnTo>
                    <a:pt x="4778328" y="4538683"/>
                  </a:lnTo>
                  <a:lnTo>
                    <a:pt x="4736874" y="4534175"/>
                  </a:lnTo>
                  <a:lnTo>
                    <a:pt x="4698883" y="4529815"/>
                  </a:lnTo>
                  <a:lnTo>
                    <a:pt x="4663144" y="4526361"/>
                  </a:lnTo>
                  <a:lnTo>
                    <a:pt x="4628446" y="4524575"/>
                  </a:lnTo>
                  <a:lnTo>
                    <a:pt x="4593577" y="4525217"/>
                  </a:lnTo>
                  <a:lnTo>
                    <a:pt x="4557326" y="4529046"/>
                  </a:lnTo>
                  <a:lnTo>
                    <a:pt x="4518482" y="4536823"/>
                  </a:lnTo>
                  <a:lnTo>
                    <a:pt x="4477321" y="4544460"/>
                  </a:lnTo>
                  <a:lnTo>
                    <a:pt x="4434964" y="4547920"/>
                  </a:lnTo>
                  <a:lnTo>
                    <a:pt x="4391462" y="4548039"/>
                  </a:lnTo>
                  <a:lnTo>
                    <a:pt x="4346867" y="4545654"/>
                  </a:lnTo>
                  <a:lnTo>
                    <a:pt x="4301232" y="4541601"/>
                  </a:lnTo>
                  <a:lnTo>
                    <a:pt x="4254607" y="4536718"/>
                  </a:lnTo>
                  <a:lnTo>
                    <a:pt x="4207047" y="4531841"/>
                  </a:lnTo>
                  <a:lnTo>
                    <a:pt x="4158601" y="4527806"/>
                  </a:lnTo>
                  <a:lnTo>
                    <a:pt x="4109323" y="4525450"/>
                  </a:lnTo>
                  <a:lnTo>
                    <a:pt x="4059265" y="4525610"/>
                  </a:lnTo>
                  <a:lnTo>
                    <a:pt x="4008478" y="4529122"/>
                  </a:lnTo>
                  <a:lnTo>
                    <a:pt x="3957015" y="4536823"/>
                  </a:lnTo>
                  <a:lnTo>
                    <a:pt x="3911523" y="4543744"/>
                  </a:lnTo>
                  <a:lnTo>
                    <a:pt x="3864045" y="4547573"/>
                  </a:lnTo>
                  <a:lnTo>
                    <a:pt x="3814913" y="4548818"/>
                  </a:lnTo>
                  <a:lnTo>
                    <a:pt x="3764461" y="4547985"/>
                  </a:lnTo>
                  <a:lnTo>
                    <a:pt x="3713024" y="4545581"/>
                  </a:lnTo>
                  <a:lnTo>
                    <a:pt x="3660934" y="4542112"/>
                  </a:lnTo>
                  <a:lnTo>
                    <a:pt x="3608527" y="4538085"/>
                  </a:lnTo>
                  <a:lnTo>
                    <a:pt x="3556135" y="4534007"/>
                  </a:lnTo>
                  <a:lnTo>
                    <a:pt x="3504092" y="4530383"/>
                  </a:lnTo>
                  <a:lnTo>
                    <a:pt x="3452732" y="4527721"/>
                  </a:lnTo>
                  <a:lnTo>
                    <a:pt x="3402389" y="4526528"/>
                  </a:lnTo>
                  <a:lnTo>
                    <a:pt x="3353397" y="4527309"/>
                  </a:lnTo>
                  <a:lnTo>
                    <a:pt x="3306090" y="4530572"/>
                  </a:lnTo>
                  <a:lnTo>
                    <a:pt x="3260801" y="4536823"/>
                  </a:lnTo>
                  <a:lnTo>
                    <a:pt x="3192137" y="4546964"/>
                  </a:lnTo>
                  <a:lnTo>
                    <a:pt x="3138119" y="4550820"/>
                  </a:lnTo>
                  <a:lnTo>
                    <a:pt x="3094816" y="4550083"/>
                  </a:lnTo>
                  <a:lnTo>
                    <a:pt x="3058299" y="4546448"/>
                  </a:lnTo>
                  <a:lnTo>
                    <a:pt x="3024640" y="4541611"/>
                  </a:lnTo>
                  <a:lnTo>
                    <a:pt x="2989910" y="4537264"/>
                  </a:lnTo>
                  <a:lnTo>
                    <a:pt x="2950178" y="4535104"/>
                  </a:lnTo>
                  <a:lnTo>
                    <a:pt x="2901518" y="4536823"/>
                  </a:lnTo>
                  <a:lnTo>
                    <a:pt x="2865078" y="4538414"/>
                  </a:lnTo>
                  <a:lnTo>
                    <a:pt x="2823404" y="4538259"/>
                  </a:lnTo>
                  <a:lnTo>
                    <a:pt x="2777382" y="4536760"/>
                  </a:lnTo>
                  <a:lnTo>
                    <a:pt x="2727895" y="4534323"/>
                  </a:lnTo>
                  <a:lnTo>
                    <a:pt x="2675829" y="4531351"/>
                  </a:lnTo>
                  <a:lnTo>
                    <a:pt x="2622068" y="4528248"/>
                  </a:lnTo>
                  <a:lnTo>
                    <a:pt x="2567497" y="4525419"/>
                  </a:lnTo>
                  <a:lnTo>
                    <a:pt x="2513001" y="4523268"/>
                  </a:lnTo>
                  <a:lnTo>
                    <a:pt x="2459465" y="4522199"/>
                  </a:lnTo>
                  <a:lnTo>
                    <a:pt x="2407774" y="4522615"/>
                  </a:lnTo>
                  <a:lnTo>
                    <a:pt x="2358811" y="4524922"/>
                  </a:lnTo>
                  <a:lnTo>
                    <a:pt x="2313463" y="4529524"/>
                  </a:lnTo>
                  <a:lnTo>
                    <a:pt x="2272614" y="4536823"/>
                  </a:lnTo>
                  <a:lnTo>
                    <a:pt x="2229127" y="4544157"/>
                  </a:lnTo>
                  <a:lnTo>
                    <a:pt x="2188508" y="4546240"/>
                  </a:lnTo>
                  <a:lnTo>
                    <a:pt x="2149704" y="4544333"/>
                  </a:lnTo>
                  <a:lnTo>
                    <a:pt x="2111665" y="4539698"/>
                  </a:lnTo>
                  <a:lnTo>
                    <a:pt x="2073342" y="4533596"/>
                  </a:lnTo>
                  <a:lnTo>
                    <a:pt x="2033683" y="4527288"/>
                  </a:lnTo>
                  <a:lnTo>
                    <a:pt x="1991638" y="4522037"/>
                  </a:lnTo>
                  <a:lnTo>
                    <a:pt x="1946156" y="4519103"/>
                  </a:lnTo>
                  <a:lnTo>
                    <a:pt x="1896186" y="4519749"/>
                  </a:lnTo>
                  <a:lnTo>
                    <a:pt x="1840679" y="4525235"/>
                  </a:lnTo>
                  <a:lnTo>
                    <a:pt x="1778584" y="4536823"/>
                  </a:lnTo>
                  <a:lnTo>
                    <a:pt x="1729832" y="4545495"/>
                  </a:lnTo>
                  <a:lnTo>
                    <a:pt x="1680230" y="4549888"/>
                  </a:lnTo>
                  <a:lnTo>
                    <a:pt x="1630050" y="4550706"/>
                  </a:lnTo>
                  <a:lnTo>
                    <a:pt x="1579564" y="4548649"/>
                  </a:lnTo>
                  <a:lnTo>
                    <a:pt x="1529047" y="4544418"/>
                  </a:lnTo>
                  <a:lnTo>
                    <a:pt x="1478772" y="4538714"/>
                  </a:lnTo>
                  <a:lnTo>
                    <a:pt x="1429012" y="4532239"/>
                  </a:lnTo>
                  <a:lnTo>
                    <a:pt x="1380039" y="4525694"/>
                  </a:lnTo>
                  <a:lnTo>
                    <a:pt x="1332128" y="4519781"/>
                  </a:lnTo>
                  <a:lnTo>
                    <a:pt x="1285551" y="4515199"/>
                  </a:lnTo>
                  <a:lnTo>
                    <a:pt x="1240581" y="4512652"/>
                  </a:lnTo>
                  <a:lnTo>
                    <a:pt x="1197493" y="4512839"/>
                  </a:lnTo>
                  <a:lnTo>
                    <a:pt x="1156558" y="4516463"/>
                  </a:lnTo>
                  <a:lnTo>
                    <a:pt x="1118050" y="4524223"/>
                  </a:lnTo>
                  <a:lnTo>
                    <a:pt x="1082243" y="4536823"/>
                  </a:lnTo>
                  <a:lnTo>
                    <a:pt x="1056142" y="4545767"/>
                  </a:lnTo>
                  <a:lnTo>
                    <a:pt x="1024968" y="4551988"/>
                  </a:lnTo>
                  <a:lnTo>
                    <a:pt x="989169" y="4555766"/>
                  </a:lnTo>
                  <a:lnTo>
                    <a:pt x="949194" y="4557382"/>
                  </a:lnTo>
                  <a:lnTo>
                    <a:pt x="905491" y="4557117"/>
                  </a:lnTo>
                  <a:lnTo>
                    <a:pt x="858508" y="4555251"/>
                  </a:lnTo>
                  <a:lnTo>
                    <a:pt x="808694" y="4552066"/>
                  </a:lnTo>
                  <a:lnTo>
                    <a:pt x="756498" y="4547841"/>
                  </a:lnTo>
                  <a:lnTo>
                    <a:pt x="702367" y="4542859"/>
                  </a:lnTo>
                  <a:lnTo>
                    <a:pt x="646751" y="4537398"/>
                  </a:lnTo>
                  <a:lnTo>
                    <a:pt x="590099" y="4531742"/>
                  </a:lnTo>
                  <a:lnTo>
                    <a:pt x="532857" y="4526169"/>
                  </a:lnTo>
                  <a:lnTo>
                    <a:pt x="475476" y="4520960"/>
                  </a:lnTo>
                  <a:lnTo>
                    <a:pt x="418403" y="4516398"/>
                  </a:lnTo>
                  <a:lnTo>
                    <a:pt x="362087" y="4512761"/>
                  </a:lnTo>
                  <a:lnTo>
                    <a:pt x="306977" y="4510332"/>
                  </a:lnTo>
                  <a:lnTo>
                    <a:pt x="253520" y="4509390"/>
                  </a:lnTo>
                  <a:lnTo>
                    <a:pt x="202166" y="4510217"/>
                  </a:lnTo>
                  <a:lnTo>
                    <a:pt x="153364" y="4513092"/>
                  </a:lnTo>
                  <a:lnTo>
                    <a:pt x="107560" y="4518298"/>
                  </a:lnTo>
                  <a:lnTo>
                    <a:pt x="65205" y="4526115"/>
                  </a:lnTo>
                  <a:lnTo>
                    <a:pt x="26746" y="4536823"/>
                  </a:lnTo>
                  <a:lnTo>
                    <a:pt x="26020" y="4493101"/>
                  </a:lnTo>
                  <a:lnTo>
                    <a:pt x="26102" y="4449224"/>
                  </a:lnTo>
                  <a:lnTo>
                    <a:pt x="26789" y="4404852"/>
                  </a:lnTo>
                  <a:lnTo>
                    <a:pt x="27877" y="4359647"/>
                  </a:lnTo>
                  <a:lnTo>
                    <a:pt x="29166" y="4313268"/>
                  </a:lnTo>
                  <a:lnTo>
                    <a:pt x="30451" y="4265375"/>
                  </a:lnTo>
                  <a:lnTo>
                    <a:pt x="31530" y="4215629"/>
                  </a:lnTo>
                  <a:lnTo>
                    <a:pt x="32201" y="4163691"/>
                  </a:lnTo>
                  <a:lnTo>
                    <a:pt x="32261" y="4109221"/>
                  </a:lnTo>
                  <a:lnTo>
                    <a:pt x="31506" y="4051880"/>
                  </a:lnTo>
                  <a:lnTo>
                    <a:pt x="29736" y="3991327"/>
                  </a:lnTo>
                  <a:lnTo>
                    <a:pt x="26746" y="3927223"/>
                  </a:lnTo>
                  <a:lnTo>
                    <a:pt x="23920" y="3852844"/>
                  </a:lnTo>
                  <a:lnTo>
                    <a:pt x="23739" y="3787392"/>
                  </a:lnTo>
                  <a:lnTo>
                    <a:pt x="25447" y="3729768"/>
                  </a:lnTo>
                  <a:lnTo>
                    <a:pt x="28287" y="3678870"/>
                  </a:lnTo>
                  <a:lnTo>
                    <a:pt x="31503" y="3633599"/>
                  </a:lnTo>
                  <a:lnTo>
                    <a:pt x="34339" y="3592854"/>
                  </a:lnTo>
                  <a:lnTo>
                    <a:pt x="36037" y="3555536"/>
                  </a:lnTo>
                  <a:lnTo>
                    <a:pt x="35842" y="3520543"/>
                  </a:lnTo>
                  <a:lnTo>
                    <a:pt x="32997" y="3486775"/>
                  </a:lnTo>
                  <a:lnTo>
                    <a:pt x="26746" y="3453132"/>
                  </a:lnTo>
                  <a:lnTo>
                    <a:pt x="21578" y="3420767"/>
                  </a:lnTo>
                  <a:lnTo>
                    <a:pt x="19351" y="3381104"/>
                  </a:lnTo>
                  <a:lnTo>
                    <a:pt x="19466" y="3335326"/>
                  </a:lnTo>
                  <a:lnTo>
                    <a:pt x="21321" y="3284617"/>
                  </a:lnTo>
                  <a:lnTo>
                    <a:pt x="24316" y="3230162"/>
                  </a:lnTo>
                  <a:lnTo>
                    <a:pt x="27851" y="3173145"/>
                  </a:lnTo>
                  <a:lnTo>
                    <a:pt x="31323" y="3114749"/>
                  </a:lnTo>
                  <a:lnTo>
                    <a:pt x="34134" y="3056158"/>
                  </a:lnTo>
                  <a:lnTo>
                    <a:pt x="35682" y="2998557"/>
                  </a:lnTo>
                  <a:lnTo>
                    <a:pt x="35368" y="2943130"/>
                  </a:lnTo>
                  <a:lnTo>
                    <a:pt x="32589" y="2891060"/>
                  </a:lnTo>
                  <a:lnTo>
                    <a:pt x="26746" y="2843532"/>
                  </a:lnTo>
                  <a:lnTo>
                    <a:pt x="19462" y="2791286"/>
                  </a:lnTo>
                  <a:lnTo>
                    <a:pt x="15392" y="2741659"/>
                  </a:lnTo>
                  <a:lnTo>
                    <a:pt x="13939" y="2693694"/>
                  </a:lnTo>
                  <a:lnTo>
                    <a:pt x="14504" y="2646436"/>
                  </a:lnTo>
                  <a:lnTo>
                    <a:pt x="16487" y="2598930"/>
                  </a:lnTo>
                  <a:lnTo>
                    <a:pt x="19291" y="2550220"/>
                  </a:lnTo>
                  <a:lnTo>
                    <a:pt x="22318" y="2499350"/>
                  </a:lnTo>
                  <a:lnTo>
                    <a:pt x="24968" y="2445366"/>
                  </a:lnTo>
                  <a:lnTo>
                    <a:pt x="26643" y="2387311"/>
                  </a:lnTo>
                  <a:lnTo>
                    <a:pt x="26746" y="2324229"/>
                  </a:lnTo>
                  <a:lnTo>
                    <a:pt x="27345" y="2272068"/>
                  </a:lnTo>
                  <a:lnTo>
                    <a:pt x="30152" y="2224725"/>
                  </a:lnTo>
                  <a:lnTo>
                    <a:pt x="34472" y="2181035"/>
                  </a:lnTo>
                  <a:lnTo>
                    <a:pt x="39609" y="2139830"/>
                  </a:lnTo>
                  <a:lnTo>
                    <a:pt x="44870" y="2099944"/>
                  </a:lnTo>
                  <a:lnTo>
                    <a:pt x="49558" y="2060212"/>
                  </a:lnTo>
                  <a:lnTo>
                    <a:pt x="52979" y="2019466"/>
                  </a:lnTo>
                  <a:lnTo>
                    <a:pt x="54437" y="1976541"/>
                  </a:lnTo>
                  <a:lnTo>
                    <a:pt x="53238" y="1930269"/>
                  </a:lnTo>
                  <a:lnTo>
                    <a:pt x="48687" y="1879485"/>
                  </a:lnTo>
                  <a:lnTo>
                    <a:pt x="40087" y="1823022"/>
                  </a:lnTo>
                  <a:lnTo>
                    <a:pt x="26746" y="1759714"/>
                  </a:lnTo>
                  <a:lnTo>
                    <a:pt x="12498" y="1691571"/>
                  </a:lnTo>
                  <a:lnTo>
                    <a:pt x="3917" y="1632500"/>
                  </a:lnTo>
                  <a:lnTo>
                    <a:pt x="64" y="1580871"/>
                  </a:lnTo>
                  <a:lnTo>
                    <a:pt x="0" y="1535058"/>
                  </a:lnTo>
                  <a:lnTo>
                    <a:pt x="2785" y="1493431"/>
                  </a:lnTo>
                  <a:lnTo>
                    <a:pt x="7480" y="1454362"/>
                  </a:lnTo>
                  <a:lnTo>
                    <a:pt x="13147" y="1416224"/>
                  </a:lnTo>
                  <a:lnTo>
                    <a:pt x="18846" y="1377388"/>
                  </a:lnTo>
                  <a:lnTo>
                    <a:pt x="23639" y="1336226"/>
                  </a:lnTo>
                  <a:lnTo>
                    <a:pt x="26585" y="1291110"/>
                  </a:lnTo>
                  <a:lnTo>
                    <a:pt x="26746" y="1240411"/>
                  </a:lnTo>
                  <a:lnTo>
                    <a:pt x="26553" y="1187531"/>
                  </a:lnTo>
                  <a:lnTo>
                    <a:pt x="28580" y="1136744"/>
                  </a:lnTo>
                  <a:lnTo>
                    <a:pt x="32099" y="1087729"/>
                  </a:lnTo>
                  <a:lnTo>
                    <a:pt x="36385" y="1040168"/>
                  </a:lnTo>
                  <a:lnTo>
                    <a:pt x="40708" y="993742"/>
                  </a:lnTo>
                  <a:lnTo>
                    <a:pt x="44343" y="948129"/>
                  </a:lnTo>
                  <a:lnTo>
                    <a:pt x="46563" y="903013"/>
                  </a:lnTo>
                  <a:lnTo>
                    <a:pt x="46640" y="858071"/>
                  </a:lnTo>
                  <a:lnTo>
                    <a:pt x="43847" y="812987"/>
                  </a:lnTo>
                  <a:lnTo>
                    <a:pt x="37458" y="767439"/>
                  </a:lnTo>
                  <a:lnTo>
                    <a:pt x="26746" y="721108"/>
                  </a:lnTo>
                  <a:lnTo>
                    <a:pt x="18369" y="682507"/>
                  </a:lnTo>
                  <a:lnTo>
                    <a:pt x="13482" y="640557"/>
                  </a:lnTo>
                  <a:lnTo>
                    <a:pt x="11536" y="595658"/>
                  </a:lnTo>
                  <a:lnTo>
                    <a:pt x="11980" y="548207"/>
                  </a:lnTo>
                  <a:lnTo>
                    <a:pt x="14263" y="498606"/>
                  </a:lnTo>
                  <a:lnTo>
                    <a:pt x="17835" y="447251"/>
                  </a:lnTo>
                  <a:lnTo>
                    <a:pt x="22145" y="394543"/>
                  </a:lnTo>
                  <a:lnTo>
                    <a:pt x="26643" y="340881"/>
                  </a:lnTo>
                  <a:lnTo>
                    <a:pt x="30778" y="286664"/>
                  </a:lnTo>
                  <a:lnTo>
                    <a:pt x="34000" y="232290"/>
                  </a:lnTo>
                  <a:lnTo>
                    <a:pt x="35758" y="178158"/>
                  </a:lnTo>
                  <a:lnTo>
                    <a:pt x="35502" y="124669"/>
                  </a:lnTo>
                  <a:lnTo>
                    <a:pt x="32682" y="72220"/>
                  </a:lnTo>
                  <a:lnTo>
                    <a:pt x="26746" y="21211"/>
                  </a:lnTo>
                  <a:close/>
                </a:path>
              </a:pathLst>
            </a:custGeom>
            <a:ln w="762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7568" y="6201155"/>
            <a:ext cx="1997964" cy="4236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5376" y="4050284"/>
            <a:ext cx="419989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Ensure provided information </a:t>
            </a: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2000" b="1" spc="-4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correct. The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 information </a:t>
            </a:r>
            <a:r>
              <a:rPr sz="2000" b="1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entered 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on </a:t>
            </a: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this page is the 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point </a:t>
            </a:r>
            <a:r>
              <a:rPr sz="2000" b="1" spc="-4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 contact</a:t>
            </a:r>
            <a:r>
              <a:rPr sz="2000" b="1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regarding</a:t>
            </a:r>
            <a:r>
              <a:rPr sz="2000" b="1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2000" b="1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firm.</a:t>
            </a:r>
            <a:endParaRPr sz="2000" dirty="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8327" y="518159"/>
            <a:ext cx="4841875" cy="3319779"/>
            <a:chOff x="338327" y="518159"/>
            <a:chExt cx="4841875" cy="331977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527" y="594359"/>
              <a:ext cx="4689348" cy="31668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76427" y="556259"/>
              <a:ext cx="4765675" cy="3243580"/>
            </a:xfrm>
            <a:custGeom>
              <a:avLst/>
              <a:gdLst/>
              <a:ahLst/>
              <a:cxnLst/>
              <a:rect l="l" t="t" r="r" b="b"/>
              <a:pathLst>
                <a:path w="4765675" h="3243579">
                  <a:moveTo>
                    <a:pt x="0" y="3243072"/>
                  </a:moveTo>
                  <a:lnTo>
                    <a:pt x="4765548" y="3243072"/>
                  </a:lnTo>
                  <a:lnTo>
                    <a:pt x="4765548" y="0"/>
                  </a:lnTo>
                  <a:lnTo>
                    <a:pt x="0" y="0"/>
                  </a:lnTo>
                  <a:lnTo>
                    <a:pt x="0" y="3243072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4431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Business</a:t>
            </a:r>
            <a:r>
              <a:rPr spc="5" dirty="0"/>
              <a:t> </a:t>
            </a:r>
            <a:r>
              <a:rPr spc="-5" dirty="0"/>
              <a:t>Contact</a:t>
            </a:r>
            <a:r>
              <a:rPr dirty="0"/>
              <a:t> </a:t>
            </a:r>
            <a:r>
              <a:rPr spc="-5" dirty="0"/>
              <a:t>information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320076" y="905378"/>
            <a:ext cx="6736080" cy="5138420"/>
            <a:chOff x="5320076" y="905378"/>
            <a:chExt cx="6736080" cy="513842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4293" y="952475"/>
              <a:ext cx="6658975" cy="50598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58176" y="943478"/>
              <a:ext cx="6659880" cy="5062220"/>
            </a:xfrm>
            <a:custGeom>
              <a:avLst/>
              <a:gdLst/>
              <a:ahLst/>
              <a:cxnLst/>
              <a:rect l="l" t="t" r="r" b="b"/>
              <a:pathLst>
                <a:path w="6659880" h="5062220">
                  <a:moveTo>
                    <a:pt x="15448" y="19689"/>
                  </a:moveTo>
                  <a:lnTo>
                    <a:pt x="62674" y="19531"/>
                  </a:lnTo>
                  <a:lnTo>
                    <a:pt x="108679" y="19308"/>
                  </a:lnTo>
                  <a:lnTo>
                    <a:pt x="153965" y="19044"/>
                  </a:lnTo>
                  <a:lnTo>
                    <a:pt x="199039" y="18765"/>
                  </a:lnTo>
                  <a:lnTo>
                    <a:pt x="244405" y="18496"/>
                  </a:lnTo>
                  <a:lnTo>
                    <a:pt x="290567" y="18262"/>
                  </a:lnTo>
                  <a:lnTo>
                    <a:pt x="338030" y="18087"/>
                  </a:lnTo>
                  <a:lnTo>
                    <a:pt x="387298" y="17997"/>
                  </a:lnTo>
                  <a:lnTo>
                    <a:pt x="438877" y="18016"/>
                  </a:lnTo>
                  <a:lnTo>
                    <a:pt x="493271" y="18170"/>
                  </a:lnTo>
                  <a:lnTo>
                    <a:pt x="550984" y="18484"/>
                  </a:lnTo>
                  <a:lnTo>
                    <a:pt x="612521" y="18982"/>
                  </a:lnTo>
                  <a:lnTo>
                    <a:pt x="678388" y="19689"/>
                  </a:lnTo>
                  <a:lnTo>
                    <a:pt x="761550" y="20488"/>
                  </a:lnTo>
                  <a:lnTo>
                    <a:pt x="834579" y="20823"/>
                  </a:lnTo>
                  <a:lnTo>
                    <a:pt x="898765" y="20802"/>
                  </a:lnTo>
                  <a:lnTo>
                    <a:pt x="955396" y="20531"/>
                  </a:lnTo>
                  <a:lnTo>
                    <a:pt x="1005762" y="20118"/>
                  </a:lnTo>
                  <a:lnTo>
                    <a:pt x="1051152" y="19671"/>
                  </a:lnTo>
                  <a:lnTo>
                    <a:pt x="1092855" y="19297"/>
                  </a:lnTo>
                  <a:lnTo>
                    <a:pt x="1132162" y="19104"/>
                  </a:lnTo>
                  <a:lnTo>
                    <a:pt x="1170360" y="19199"/>
                  </a:lnTo>
                  <a:lnTo>
                    <a:pt x="1208740" y="19689"/>
                  </a:lnTo>
                  <a:lnTo>
                    <a:pt x="1237114" y="20102"/>
                  </a:lnTo>
                  <a:lnTo>
                    <a:pt x="1272952" y="20440"/>
                  </a:lnTo>
                  <a:lnTo>
                    <a:pt x="1315265" y="20705"/>
                  </a:lnTo>
                  <a:lnTo>
                    <a:pt x="1363062" y="20904"/>
                  </a:lnTo>
                  <a:lnTo>
                    <a:pt x="1415355" y="21040"/>
                  </a:lnTo>
                  <a:lnTo>
                    <a:pt x="1471154" y="21118"/>
                  </a:lnTo>
                  <a:lnTo>
                    <a:pt x="1529469" y="21143"/>
                  </a:lnTo>
                  <a:lnTo>
                    <a:pt x="1589311" y="21118"/>
                  </a:lnTo>
                  <a:lnTo>
                    <a:pt x="1649690" y="21049"/>
                  </a:lnTo>
                  <a:lnTo>
                    <a:pt x="1709617" y="20940"/>
                  </a:lnTo>
                  <a:lnTo>
                    <a:pt x="1768102" y="20795"/>
                  </a:lnTo>
                  <a:lnTo>
                    <a:pt x="1824156" y="20618"/>
                  </a:lnTo>
                  <a:lnTo>
                    <a:pt x="1876789" y="20415"/>
                  </a:lnTo>
                  <a:lnTo>
                    <a:pt x="1925011" y="20190"/>
                  </a:lnTo>
                  <a:lnTo>
                    <a:pt x="1967834" y="19946"/>
                  </a:lnTo>
                  <a:lnTo>
                    <a:pt x="2004268" y="19689"/>
                  </a:lnTo>
                  <a:lnTo>
                    <a:pt x="2059062" y="19781"/>
                  </a:lnTo>
                  <a:lnTo>
                    <a:pt x="2107904" y="20736"/>
                  </a:lnTo>
                  <a:lnTo>
                    <a:pt x="2152999" y="22173"/>
                  </a:lnTo>
                  <a:lnTo>
                    <a:pt x="2196551" y="23714"/>
                  </a:lnTo>
                  <a:lnTo>
                    <a:pt x="2240765" y="24979"/>
                  </a:lnTo>
                  <a:lnTo>
                    <a:pt x="2287844" y="25588"/>
                  </a:lnTo>
                  <a:lnTo>
                    <a:pt x="2339995" y="25162"/>
                  </a:lnTo>
                  <a:lnTo>
                    <a:pt x="2399421" y="23323"/>
                  </a:lnTo>
                  <a:lnTo>
                    <a:pt x="2468326" y="19689"/>
                  </a:lnTo>
                  <a:lnTo>
                    <a:pt x="2537937" y="16094"/>
                  </a:lnTo>
                  <a:lnTo>
                    <a:pt x="2599129" y="14348"/>
                  </a:lnTo>
                  <a:lnTo>
                    <a:pt x="2653576" y="14045"/>
                  </a:lnTo>
                  <a:lnTo>
                    <a:pt x="2702953" y="14777"/>
                  </a:lnTo>
                  <a:lnTo>
                    <a:pt x="2748933" y="16136"/>
                  </a:lnTo>
                  <a:lnTo>
                    <a:pt x="2793192" y="17714"/>
                  </a:lnTo>
                  <a:lnTo>
                    <a:pt x="2837403" y="19104"/>
                  </a:lnTo>
                  <a:lnTo>
                    <a:pt x="2883242" y="19899"/>
                  </a:lnTo>
                  <a:lnTo>
                    <a:pt x="2932384" y="19689"/>
                  </a:lnTo>
                  <a:lnTo>
                    <a:pt x="2985815" y="19430"/>
                  </a:lnTo>
                  <a:lnTo>
                    <a:pt x="3042378" y="20099"/>
                  </a:lnTo>
                  <a:lnTo>
                    <a:pt x="3100532" y="21326"/>
                  </a:lnTo>
                  <a:lnTo>
                    <a:pt x="3158732" y="22742"/>
                  </a:lnTo>
                  <a:lnTo>
                    <a:pt x="3215437" y="23975"/>
                  </a:lnTo>
                  <a:lnTo>
                    <a:pt x="3269103" y="24657"/>
                  </a:lnTo>
                  <a:lnTo>
                    <a:pt x="3318188" y="24416"/>
                  </a:lnTo>
                  <a:lnTo>
                    <a:pt x="3361148" y="22884"/>
                  </a:lnTo>
                  <a:lnTo>
                    <a:pt x="3396442" y="19689"/>
                  </a:lnTo>
                  <a:lnTo>
                    <a:pt x="3416499" y="17228"/>
                  </a:lnTo>
                  <a:lnTo>
                    <a:pt x="3441688" y="14585"/>
                  </a:lnTo>
                  <a:lnTo>
                    <a:pt x="3506455" y="9188"/>
                  </a:lnTo>
                  <a:lnTo>
                    <a:pt x="3545528" y="6654"/>
                  </a:lnTo>
                  <a:lnTo>
                    <a:pt x="3588725" y="4375"/>
                  </a:lnTo>
                  <a:lnTo>
                    <a:pt x="3635792" y="2461"/>
                  </a:lnTo>
                  <a:lnTo>
                    <a:pt x="3686478" y="1020"/>
                  </a:lnTo>
                  <a:lnTo>
                    <a:pt x="3740530" y="164"/>
                  </a:lnTo>
                  <a:lnTo>
                    <a:pt x="3797697" y="0"/>
                  </a:lnTo>
                  <a:lnTo>
                    <a:pt x="3857726" y="638"/>
                  </a:lnTo>
                  <a:lnTo>
                    <a:pt x="3920364" y="2187"/>
                  </a:lnTo>
                  <a:lnTo>
                    <a:pt x="3985360" y="4758"/>
                  </a:lnTo>
                  <a:lnTo>
                    <a:pt x="4052461" y="8459"/>
                  </a:lnTo>
                  <a:lnTo>
                    <a:pt x="4121415" y="13400"/>
                  </a:lnTo>
                  <a:lnTo>
                    <a:pt x="4191970" y="19689"/>
                  </a:lnTo>
                  <a:lnTo>
                    <a:pt x="4280183" y="27152"/>
                  </a:lnTo>
                  <a:lnTo>
                    <a:pt x="4355872" y="31269"/>
                  </a:lnTo>
                  <a:lnTo>
                    <a:pt x="4420695" y="32638"/>
                  </a:lnTo>
                  <a:lnTo>
                    <a:pt x="4476308" y="31853"/>
                  </a:lnTo>
                  <a:lnTo>
                    <a:pt x="4524371" y="29513"/>
                  </a:lnTo>
                  <a:lnTo>
                    <a:pt x="4566540" y="26214"/>
                  </a:lnTo>
                  <a:lnTo>
                    <a:pt x="4604473" y="22552"/>
                  </a:lnTo>
                  <a:lnTo>
                    <a:pt x="4639828" y="19125"/>
                  </a:lnTo>
                  <a:lnTo>
                    <a:pt x="4674262" y="16528"/>
                  </a:lnTo>
                  <a:lnTo>
                    <a:pt x="4709433" y="15359"/>
                  </a:lnTo>
                  <a:lnTo>
                    <a:pt x="4746998" y="16214"/>
                  </a:lnTo>
                  <a:lnTo>
                    <a:pt x="4788616" y="19689"/>
                  </a:lnTo>
                  <a:lnTo>
                    <a:pt x="4832928" y="23677"/>
                  </a:lnTo>
                  <a:lnTo>
                    <a:pt x="4877597" y="25881"/>
                  </a:lnTo>
                  <a:lnTo>
                    <a:pt x="4922811" y="26619"/>
                  </a:lnTo>
                  <a:lnTo>
                    <a:pt x="4968758" y="26209"/>
                  </a:lnTo>
                  <a:lnTo>
                    <a:pt x="5015626" y="24968"/>
                  </a:lnTo>
                  <a:lnTo>
                    <a:pt x="5063602" y="23214"/>
                  </a:lnTo>
                  <a:lnTo>
                    <a:pt x="5112875" y="21264"/>
                  </a:lnTo>
                  <a:lnTo>
                    <a:pt x="5163632" y="19435"/>
                  </a:lnTo>
                  <a:lnTo>
                    <a:pt x="5216062" y="18046"/>
                  </a:lnTo>
                  <a:lnTo>
                    <a:pt x="5270351" y="17414"/>
                  </a:lnTo>
                  <a:lnTo>
                    <a:pt x="5326689" y="17856"/>
                  </a:lnTo>
                  <a:lnTo>
                    <a:pt x="5385262" y="19689"/>
                  </a:lnTo>
                  <a:lnTo>
                    <a:pt x="5458135" y="22909"/>
                  </a:lnTo>
                  <a:lnTo>
                    <a:pt x="5519248" y="25492"/>
                  </a:lnTo>
                  <a:lnTo>
                    <a:pt x="5571359" y="27366"/>
                  </a:lnTo>
                  <a:lnTo>
                    <a:pt x="5617223" y="28459"/>
                  </a:lnTo>
                  <a:lnTo>
                    <a:pt x="5659597" y="28700"/>
                  </a:lnTo>
                  <a:lnTo>
                    <a:pt x="5701238" y="28015"/>
                  </a:lnTo>
                  <a:lnTo>
                    <a:pt x="5744901" y="26333"/>
                  </a:lnTo>
                  <a:lnTo>
                    <a:pt x="5793342" y="23582"/>
                  </a:lnTo>
                  <a:lnTo>
                    <a:pt x="5849320" y="19689"/>
                  </a:lnTo>
                  <a:lnTo>
                    <a:pt x="5885509" y="17110"/>
                  </a:lnTo>
                  <a:lnTo>
                    <a:pt x="5925539" y="14475"/>
                  </a:lnTo>
                  <a:lnTo>
                    <a:pt x="5968974" y="11872"/>
                  </a:lnTo>
                  <a:lnTo>
                    <a:pt x="6015376" y="9385"/>
                  </a:lnTo>
                  <a:lnTo>
                    <a:pt x="6064310" y="7099"/>
                  </a:lnTo>
                  <a:lnTo>
                    <a:pt x="6115339" y="5101"/>
                  </a:lnTo>
                  <a:lnTo>
                    <a:pt x="6168027" y="3475"/>
                  </a:lnTo>
                  <a:lnTo>
                    <a:pt x="6221938" y="2306"/>
                  </a:lnTo>
                  <a:lnTo>
                    <a:pt x="6276634" y="1681"/>
                  </a:lnTo>
                  <a:lnTo>
                    <a:pt x="6331679" y="1685"/>
                  </a:lnTo>
                  <a:lnTo>
                    <a:pt x="6386637" y="2403"/>
                  </a:lnTo>
                  <a:lnTo>
                    <a:pt x="6441072" y="3920"/>
                  </a:lnTo>
                  <a:lnTo>
                    <a:pt x="6494547" y="6321"/>
                  </a:lnTo>
                  <a:lnTo>
                    <a:pt x="6546626" y="9693"/>
                  </a:lnTo>
                  <a:lnTo>
                    <a:pt x="6596871" y="14121"/>
                  </a:lnTo>
                  <a:lnTo>
                    <a:pt x="6644848" y="19689"/>
                  </a:lnTo>
                  <a:lnTo>
                    <a:pt x="6639710" y="86410"/>
                  </a:lnTo>
                  <a:lnTo>
                    <a:pt x="6635580" y="147877"/>
                  </a:lnTo>
                  <a:lnTo>
                    <a:pt x="6632419" y="204866"/>
                  </a:lnTo>
                  <a:lnTo>
                    <a:pt x="6630183" y="258150"/>
                  </a:lnTo>
                  <a:lnTo>
                    <a:pt x="6628831" y="308506"/>
                  </a:lnTo>
                  <a:lnTo>
                    <a:pt x="6628321" y="356707"/>
                  </a:lnTo>
                  <a:lnTo>
                    <a:pt x="6628613" y="403529"/>
                  </a:lnTo>
                  <a:lnTo>
                    <a:pt x="6629663" y="449747"/>
                  </a:lnTo>
                  <a:lnTo>
                    <a:pt x="6631431" y="496135"/>
                  </a:lnTo>
                  <a:lnTo>
                    <a:pt x="6633875" y="543468"/>
                  </a:lnTo>
                  <a:lnTo>
                    <a:pt x="6636954" y="592521"/>
                  </a:lnTo>
                  <a:lnTo>
                    <a:pt x="6640625" y="644068"/>
                  </a:lnTo>
                  <a:lnTo>
                    <a:pt x="6644848" y="698885"/>
                  </a:lnTo>
                  <a:lnTo>
                    <a:pt x="6648725" y="750078"/>
                  </a:lnTo>
                  <a:lnTo>
                    <a:pt x="6652026" y="798777"/>
                  </a:lnTo>
                  <a:lnTo>
                    <a:pt x="6654745" y="845639"/>
                  </a:lnTo>
                  <a:lnTo>
                    <a:pt x="6656877" y="891323"/>
                  </a:lnTo>
                  <a:lnTo>
                    <a:pt x="6658419" y="936489"/>
                  </a:lnTo>
                  <a:lnTo>
                    <a:pt x="6659363" y="981793"/>
                  </a:lnTo>
                  <a:lnTo>
                    <a:pt x="6659707" y="1027895"/>
                  </a:lnTo>
                  <a:lnTo>
                    <a:pt x="6659443" y="1075453"/>
                  </a:lnTo>
                  <a:lnTo>
                    <a:pt x="6658569" y="1125125"/>
                  </a:lnTo>
                  <a:lnTo>
                    <a:pt x="6657077" y="1177570"/>
                  </a:lnTo>
                  <a:lnTo>
                    <a:pt x="6654965" y="1233446"/>
                  </a:lnTo>
                  <a:lnTo>
                    <a:pt x="6652225" y="1293412"/>
                  </a:lnTo>
                  <a:lnTo>
                    <a:pt x="6648855" y="1358126"/>
                  </a:lnTo>
                  <a:lnTo>
                    <a:pt x="6644848" y="1428246"/>
                  </a:lnTo>
                  <a:lnTo>
                    <a:pt x="6641362" y="1498013"/>
                  </a:lnTo>
                  <a:lnTo>
                    <a:pt x="6639396" y="1561648"/>
                  </a:lnTo>
                  <a:lnTo>
                    <a:pt x="6638703" y="1619868"/>
                  </a:lnTo>
                  <a:lnTo>
                    <a:pt x="6639038" y="1673388"/>
                  </a:lnTo>
                  <a:lnTo>
                    <a:pt x="6640155" y="1722922"/>
                  </a:lnTo>
                  <a:lnTo>
                    <a:pt x="6641808" y="1769187"/>
                  </a:lnTo>
                  <a:lnTo>
                    <a:pt x="6643752" y="1812898"/>
                  </a:lnTo>
                  <a:lnTo>
                    <a:pt x="6645741" y="1854769"/>
                  </a:lnTo>
                  <a:lnTo>
                    <a:pt x="6647528" y="1895518"/>
                  </a:lnTo>
                  <a:lnTo>
                    <a:pt x="6648869" y="1935858"/>
                  </a:lnTo>
                  <a:lnTo>
                    <a:pt x="6649517" y="1976505"/>
                  </a:lnTo>
                  <a:lnTo>
                    <a:pt x="6649226" y="2018174"/>
                  </a:lnTo>
                  <a:lnTo>
                    <a:pt x="6647752" y="2061582"/>
                  </a:lnTo>
                  <a:lnTo>
                    <a:pt x="6644848" y="2107442"/>
                  </a:lnTo>
                  <a:lnTo>
                    <a:pt x="6640811" y="2165013"/>
                  </a:lnTo>
                  <a:lnTo>
                    <a:pt x="6638026" y="2218045"/>
                  </a:lnTo>
                  <a:lnTo>
                    <a:pt x="6636343" y="2267721"/>
                  </a:lnTo>
                  <a:lnTo>
                    <a:pt x="6635614" y="2315220"/>
                  </a:lnTo>
                  <a:lnTo>
                    <a:pt x="6635693" y="2361723"/>
                  </a:lnTo>
                  <a:lnTo>
                    <a:pt x="6636432" y="2408410"/>
                  </a:lnTo>
                  <a:lnTo>
                    <a:pt x="6637682" y="2456461"/>
                  </a:lnTo>
                  <a:lnTo>
                    <a:pt x="6639297" y="2507059"/>
                  </a:lnTo>
                  <a:lnTo>
                    <a:pt x="6641127" y="2561382"/>
                  </a:lnTo>
                  <a:lnTo>
                    <a:pt x="6643027" y="2620611"/>
                  </a:lnTo>
                  <a:lnTo>
                    <a:pt x="6644848" y="2685927"/>
                  </a:lnTo>
                  <a:lnTo>
                    <a:pt x="6646482" y="2765225"/>
                  </a:lnTo>
                  <a:lnTo>
                    <a:pt x="6647277" y="2835702"/>
                  </a:lnTo>
                  <a:lnTo>
                    <a:pt x="6647416" y="2898333"/>
                  </a:lnTo>
                  <a:lnTo>
                    <a:pt x="6647084" y="2954089"/>
                  </a:lnTo>
                  <a:lnTo>
                    <a:pt x="6646468" y="3003946"/>
                  </a:lnTo>
                  <a:lnTo>
                    <a:pt x="6645751" y="3048875"/>
                  </a:lnTo>
                  <a:lnTo>
                    <a:pt x="6645118" y="3089849"/>
                  </a:lnTo>
                  <a:lnTo>
                    <a:pt x="6644756" y="3127843"/>
                  </a:lnTo>
                  <a:lnTo>
                    <a:pt x="6644848" y="3163828"/>
                  </a:lnTo>
                  <a:lnTo>
                    <a:pt x="6645431" y="3190635"/>
                  </a:lnTo>
                  <a:lnTo>
                    <a:pt x="6646580" y="3224998"/>
                  </a:lnTo>
                  <a:lnTo>
                    <a:pt x="6648133" y="3266000"/>
                  </a:lnTo>
                  <a:lnTo>
                    <a:pt x="6649924" y="3312727"/>
                  </a:lnTo>
                  <a:lnTo>
                    <a:pt x="6651789" y="3364261"/>
                  </a:lnTo>
                  <a:lnTo>
                    <a:pt x="6653565" y="3419687"/>
                  </a:lnTo>
                  <a:lnTo>
                    <a:pt x="6655087" y="3478090"/>
                  </a:lnTo>
                  <a:lnTo>
                    <a:pt x="6656191" y="3538553"/>
                  </a:lnTo>
                  <a:lnTo>
                    <a:pt x="6656713" y="3600161"/>
                  </a:lnTo>
                  <a:lnTo>
                    <a:pt x="6656489" y="3661998"/>
                  </a:lnTo>
                  <a:lnTo>
                    <a:pt x="6655354" y="3723148"/>
                  </a:lnTo>
                  <a:lnTo>
                    <a:pt x="6653145" y="3782695"/>
                  </a:lnTo>
                  <a:lnTo>
                    <a:pt x="6649698" y="3839723"/>
                  </a:lnTo>
                  <a:lnTo>
                    <a:pt x="6644848" y="3893316"/>
                  </a:lnTo>
                  <a:lnTo>
                    <a:pt x="6638103" y="3962658"/>
                  </a:lnTo>
                  <a:lnTo>
                    <a:pt x="6633424" y="4026692"/>
                  </a:lnTo>
                  <a:lnTo>
                    <a:pt x="6630598" y="4086032"/>
                  </a:lnTo>
                  <a:lnTo>
                    <a:pt x="6629413" y="4141292"/>
                  </a:lnTo>
                  <a:lnTo>
                    <a:pt x="6629655" y="4193084"/>
                  </a:lnTo>
                  <a:lnTo>
                    <a:pt x="6631113" y="4242023"/>
                  </a:lnTo>
                  <a:lnTo>
                    <a:pt x="6633574" y="4288721"/>
                  </a:lnTo>
                  <a:lnTo>
                    <a:pt x="6636825" y="4333793"/>
                  </a:lnTo>
                  <a:lnTo>
                    <a:pt x="6640654" y="4377851"/>
                  </a:lnTo>
                  <a:lnTo>
                    <a:pt x="6644848" y="4421509"/>
                  </a:lnTo>
                  <a:lnTo>
                    <a:pt x="6647564" y="4461448"/>
                  </a:lnTo>
                  <a:lnTo>
                    <a:pt x="6648746" y="4507632"/>
                  </a:lnTo>
                  <a:lnTo>
                    <a:pt x="6648705" y="4558868"/>
                  </a:lnTo>
                  <a:lnTo>
                    <a:pt x="6647754" y="4613963"/>
                  </a:lnTo>
                  <a:lnTo>
                    <a:pt x="6646206" y="4671724"/>
                  </a:lnTo>
                  <a:lnTo>
                    <a:pt x="6644371" y="4730956"/>
                  </a:lnTo>
                  <a:lnTo>
                    <a:pt x="6642563" y="4790466"/>
                  </a:lnTo>
                  <a:lnTo>
                    <a:pt x="6641094" y="4849061"/>
                  </a:lnTo>
                  <a:lnTo>
                    <a:pt x="6640276" y="4905547"/>
                  </a:lnTo>
                  <a:lnTo>
                    <a:pt x="6640420" y="4958730"/>
                  </a:lnTo>
                  <a:lnTo>
                    <a:pt x="6641840" y="5007417"/>
                  </a:lnTo>
                  <a:lnTo>
                    <a:pt x="6644848" y="5050413"/>
                  </a:lnTo>
                  <a:lnTo>
                    <a:pt x="6588959" y="5051812"/>
                  </a:lnTo>
                  <a:lnTo>
                    <a:pt x="6533571" y="5051944"/>
                  </a:lnTo>
                  <a:lnTo>
                    <a:pt x="6478733" y="5051166"/>
                  </a:lnTo>
                  <a:lnTo>
                    <a:pt x="6424495" y="5049837"/>
                  </a:lnTo>
                  <a:lnTo>
                    <a:pt x="6370909" y="5048318"/>
                  </a:lnTo>
                  <a:lnTo>
                    <a:pt x="6318023" y="5046966"/>
                  </a:lnTo>
                  <a:lnTo>
                    <a:pt x="6265888" y="5046141"/>
                  </a:lnTo>
                  <a:lnTo>
                    <a:pt x="6214555" y="5046201"/>
                  </a:lnTo>
                  <a:lnTo>
                    <a:pt x="6164074" y="5047506"/>
                  </a:lnTo>
                  <a:lnTo>
                    <a:pt x="6114496" y="5050413"/>
                  </a:lnTo>
                  <a:lnTo>
                    <a:pt x="6061278" y="5053975"/>
                  </a:lnTo>
                  <a:lnTo>
                    <a:pt x="6010252" y="5056267"/>
                  </a:lnTo>
                  <a:lnTo>
                    <a:pt x="5960656" y="5057452"/>
                  </a:lnTo>
                  <a:lnTo>
                    <a:pt x="5911728" y="5057693"/>
                  </a:lnTo>
                  <a:lnTo>
                    <a:pt x="5862706" y="5057151"/>
                  </a:lnTo>
                  <a:lnTo>
                    <a:pt x="5812828" y="5055990"/>
                  </a:lnTo>
                  <a:lnTo>
                    <a:pt x="5761332" y="5054372"/>
                  </a:lnTo>
                  <a:lnTo>
                    <a:pt x="5707456" y="5052459"/>
                  </a:lnTo>
                  <a:lnTo>
                    <a:pt x="5650438" y="5050413"/>
                  </a:lnTo>
                  <a:lnTo>
                    <a:pt x="5594289" y="5048095"/>
                  </a:lnTo>
                  <a:lnTo>
                    <a:pt x="5542587" y="5045499"/>
                  </a:lnTo>
                  <a:lnTo>
                    <a:pt x="5493917" y="5042994"/>
                  </a:lnTo>
                  <a:lnTo>
                    <a:pt x="5446865" y="5040945"/>
                  </a:lnTo>
                  <a:lnTo>
                    <a:pt x="5400018" y="5039721"/>
                  </a:lnTo>
                  <a:lnTo>
                    <a:pt x="5351959" y="5039689"/>
                  </a:lnTo>
                  <a:lnTo>
                    <a:pt x="5301276" y="5041215"/>
                  </a:lnTo>
                  <a:lnTo>
                    <a:pt x="5246555" y="5044668"/>
                  </a:lnTo>
                  <a:lnTo>
                    <a:pt x="5186380" y="5050413"/>
                  </a:lnTo>
                  <a:lnTo>
                    <a:pt x="5137894" y="5054655"/>
                  </a:lnTo>
                  <a:lnTo>
                    <a:pt x="5087776" y="5057070"/>
                  </a:lnTo>
                  <a:lnTo>
                    <a:pt x="5036450" y="5057975"/>
                  </a:lnTo>
                  <a:lnTo>
                    <a:pt x="4984337" y="5057686"/>
                  </a:lnTo>
                  <a:lnTo>
                    <a:pt x="4931858" y="5056521"/>
                  </a:lnTo>
                  <a:lnTo>
                    <a:pt x="4879436" y="5054795"/>
                  </a:lnTo>
                  <a:lnTo>
                    <a:pt x="4827494" y="5052826"/>
                  </a:lnTo>
                  <a:lnTo>
                    <a:pt x="4776452" y="5050930"/>
                  </a:lnTo>
                  <a:lnTo>
                    <a:pt x="4726733" y="5049424"/>
                  </a:lnTo>
                  <a:lnTo>
                    <a:pt x="4678759" y="5048625"/>
                  </a:lnTo>
                  <a:lnTo>
                    <a:pt x="4632952" y="5048849"/>
                  </a:lnTo>
                  <a:lnTo>
                    <a:pt x="4589734" y="5050413"/>
                  </a:lnTo>
                  <a:lnTo>
                    <a:pt x="4548706" y="5052054"/>
                  </a:lnTo>
                  <a:lnTo>
                    <a:pt x="4503263" y="5052773"/>
                  </a:lnTo>
                  <a:lnTo>
                    <a:pt x="4454155" y="5052748"/>
                  </a:lnTo>
                  <a:lnTo>
                    <a:pt x="4402134" y="5052155"/>
                  </a:lnTo>
                  <a:lnTo>
                    <a:pt x="4347950" y="5051170"/>
                  </a:lnTo>
                  <a:lnTo>
                    <a:pt x="4292356" y="5049971"/>
                  </a:lnTo>
                  <a:lnTo>
                    <a:pt x="4236102" y="5048735"/>
                  </a:lnTo>
                  <a:lnTo>
                    <a:pt x="4179939" y="5047637"/>
                  </a:lnTo>
                  <a:lnTo>
                    <a:pt x="4124619" y="5046854"/>
                  </a:lnTo>
                  <a:lnTo>
                    <a:pt x="4070894" y="5046564"/>
                  </a:lnTo>
                  <a:lnTo>
                    <a:pt x="4019513" y="5046943"/>
                  </a:lnTo>
                  <a:lnTo>
                    <a:pt x="3971230" y="5048167"/>
                  </a:lnTo>
                  <a:lnTo>
                    <a:pt x="3926794" y="5050413"/>
                  </a:lnTo>
                  <a:lnTo>
                    <a:pt x="3865791" y="5053991"/>
                  </a:lnTo>
                  <a:lnTo>
                    <a:pt x="3805377" y="5056612"/>
                  </a:lnTo>
                  <a:lnTo>
                    <a:pt x="3746312" y="5058304"/>
                  </a:lnTo>
                  <a:lnTo>
                    <a:pt x="3689355" y="5059093"/>
                  </a:lnTo>
                  <a:lnTo>
                    <a:pt x="3635263" y="5059006"/>
                  </a:lnTo>
                  <a:lnTo>
                    <a:pt x="3584797" y="5058067"/>
                  </a:lnTo>
                  <a:lnTo>
                    <a:pt x="3538714" y="5056305"/>
                  </a:lnTo>
                  <a:lnTo>
                    <a:pt x="3497774" y="5053745"/>
                  </a:lnTo>
                  <a:lnTo>
                    <a:pt x="3462736" y="5050413"/>
                  </a:lnTo>
                  <a:lnTo>
                    <a:pt x="3436769" y="5048383"/>
                  </a:lnTo>
                  <a:lnTo>
                    <a:pt x="3403513" y="5047313"/>
                  </a:lnTo>
                  <a:lnTo>
                    <a:pt x="3363820" y="5047034"/>
                  </a:lnTo>
                  <a:lnTo>
                    <a:pt x="3318538" y="5047377"/>
                  </a:lnTo>
                  <a:lnTo>
                    <a:pt x="3268518" y="5048171"/>
                  </a:lnTo>
                  <a:lnTo>
                    <a:pt x="3214609" y="5049247"/>
                  </a:lnTo>
                  <a:lnTo>
                    <a:pt x="3157663" y="5050435"/>
                  </a:lnTo>
                  <a:lnTo>
                    <a:pt x="3098529" y="5051565"/>
                  </a:lnTo>
                  <a:lnTo>
                    <a:pt x="3038058" y="5052468"/>
                  </a:lnTo>
                  <a:lnTo>
                    <a:pt x="2977098" y="5052974"/>
                  </a:lnTo>
                  <a:lnTo>
                    <a:pt x="2916502" y="5052914"/>
                  </a:lnTo>
                  <a:lnTo>
                    <a:pt x="2857117" y="5052117"/>
                  </a:lnTo>
                  <a:lnTo>
                    <a:pt x="2799796" y="5050413"/>
                  </a:lnTo>
                  <a:lnTo>
                    <a:pt x="2746662" y="5048719"/>
                  </a:lnTo>
                  <a:lnTo>
                    <a:pt x="2691620" y="5047680"/>
                  </a:lnTo>
                  <a:lnTo>
                    <a:pt x="2635187" y="5047198"/>
                  </a:lnTo>
                  <a:lnTo>
                    <a:pt x="2577880" y="5047173"/>
                  </a:lnTo>
                  <a:lnTo>
                    <a:pt x="2520217" y="5047508"/>
                  </a:lnTo>
                  <a:lnTo>
                    <a:pt x="2462714" y="5048103"/>
                  </a:lnTo>
                  <a:lnTo>
                    <a:pt x="2405889" y="5048861"/>
                  </a:lnTo>
                  <a:lnTo>
                    <a:pt x="2350260" y="5049682"/>
                  </a:lnTo>
                  <a:lnTo>
                    <a:pt x="2296344" y="5050467"/>
                  </a:lnTo>
                  <a:lnTo>
                    <a:pt x="2244657" y="5051119"/>
                  </a:lnTo>
                  <a:lnTo>
                    <a:pt x="2195719" y="5051538"/>
                  </a:lnTo>
                  <a:lnTo>
                    <a:pt x="2150045" y="5051626"/>
                  </a:lnTo>
                  <a:lnTo>
                    <a:pt x="2108154" y="5051284"/>
                  </a:lnTo>
                  <a:lnTo>
                    <a:pt x="2070562" y="5050413"/>
                  </a:lnTo>
                  <a:lnTo>
                    <a:pt x="2017536" y="5049320"/>
                  </a:lnTo>
                  <a:lnTo>
                    <a:pt x="1967452" y="5049410"/>
                  </a:lnTo>
                  <a:lnTo>
                    <a:pt x="1919206" y="5050295"/>
                  </a:lnTo>
                  <a:lnTo>
                    <a:pt x="1871693" y="5051583"/>
                  </a:lnTo>
                  <a:lnTo>
                    <a:pt x="1823811" y="5052884"/>
                  </a:lnTo>
                  <a:lnTo>
                    <a:pt x="1774454" y="5053809"/>
                  </a:lnTo>
                  <a:lnTo>
                    <a:pt x="1722520" y="5053965"/>
                  </a:lnTo>
                  <a:lnTo>
                    <a:pt x="1666904" y="5052963"/>
                  </a:lnTo>
                  <a:lnTo>
                    <a:pt x="1606504" y="5050413"/>
                  </a:lnTo>
                  <a:lnTo>
                    <a:pt x="1569797" y="5048998"/>
                  </a:lnTo>
                  <a:lnTo>
                    <a:pt x="1530810" y="5048531"/>
                  </a:lnTo>
                  <a:lnTo>
                    <a:pt x="1489661" y="5048848"/>
                  </a:lnTo>
                  <a:lnTo>
                    <a:pt x="1446466" y="5049788"/>
                  </a:lnTo>
                  <a:lnTo>
                    <a:pt x="1401341" y="5051188"/>
                  </a:lnTo>
                  <a:lnTo>
                    <a:pt x="1354403" y="5052885"/>
                  </a:lnTo>
                  <a:lnTo>
                    <a:pt x="1305769" y="5054716"/>
                  </a:lnTo>
                  <a:lnTo>
                    <a:pt x="1255555" y="5056519"/>
                  </a:lnTo>
                  <a:lnTo>
                    <a:pt x="1203878" y="5058131"/>
                  </a:lnTo>
                  <a:lnTo>
                    <a:pt x="1150855" y="5059390"/>
                  </a:lnTo>
                  <a:lnTo>
                    <a:pt x="1096602" y="5060133"/>
                  </a:lnTo>
                  <a:lnTo>
                    <a:pt x="1041237" y="5060197"/>
                  </a:lnTo>
                  <a:lnTo>
                    <a:pt x="984874" y="5059420"/>
                  </a:lnTo>
                  <a:lnTo>
                    <a:pt x="927632" y="5057638"/>
                  </a:lnTo>
                  <a:lnTo>
                    <a:pt x="869627" y="5054691"/>
                  </a:lnTo>
                  <a:lnTo>
                    <a:pt x="810976" y="5050413"/>
                  </a:lnTo>
                  <a:lnTo>
                    <a:pt x="753633" y="5046422"/>
                  </a:lnTo>
                  <a:lnTo>
                    <a:pt x="699205" y="5044256"/>
                  </a:lnTo>
                  <a:lnTo>
                    <a:pt x="647285" y="5043637"/>
                  </a:lnTo>
                  <a:lnTo>
                    <a:pt x="597467" y="5044289"/>
                  </a:lnTo>
                  <a:lnTo>
                    <a:pt x="549343" y="5045935"/>
                  </a:lnTo>
                  <a:lnTo>
                    <a:pt x="502506" y="5048298"/>
                  </a:lnTo>
                  <a:lnTo>
                    <a:pt x="456550" y="5051101"/>
                  </a:lnTo>
                  <a:lnTo>
                    <a:pt x="411068" y="5054066"/>
                  </a:lnTo>
                  <a:lnTo>
                    <a:pt x="365653" y="5056918"/>
                  </a:lnTo>
                  <a:lnTo>
                    <a:pt x="319899" y="5059378"/>
                  </a:lnTo>
                  <a:lnTo>
                    <a:pt x="273397" y="5061170"/>
                  </a:lnTo>
                  <a:lnTo>
                    <a:pt x="225742" y="5062017"/>
                  </a:lnTo>
                  <a:lnTo>
                    <a:pt x="176526" y="5061642"/>
                  </a:lnTo>
                  <a:lnTo>
                    <a:pt x="125343" y="5059767"/>
                  </a:lnTo>
                  <a:lnTo>
                    <a:pt x="71786" y="5056117"/>
                  </a:lnTo>
                  <a:lnTo>
                    <a:pt x="15448" y="5050413"/>
                  </a:lnTo>
                  <a:lnTo>
                    <a:pt x="18554" y="5005712"/>
                  </a:lnTo>
                  <a:lnTo>
                    <a:pt x="19867" y="4961646"/>
                  </a:lnTo>
                  <a:lnTo>
                    <a:pt x="19822" y="4917045"/>
                  </a:lnTo>
                  <a:lnTo>
                    <a:pt x="18855" y="4870734"/>
                  </a:lnTo>
                  <a:lnTo>
                    <a:pt x="17402" y="4821543"/>
                  </a:lnTo>
                  <a:lnTo>
                    <a:pt x="15899" y="4768298"/>
                  </a:lnTo>
                  <a:lnTo>
                    <a:pt x="14782" y="4709826"/>
                  </a:lnTo>
                  <a:lnTo>
                    <a:pt x="14486" y="4644955"/>
                  </a:lnTo>
                  <a:lnTo>
                    <a:pt x="15448" y="4572512"/>
                  </a:lnTo>
                  <a:lnTo>
                    <a:pt x="16301" y="4514287"/>
                  </a:lnTo>
                  <a:lnTo>
                    <a:pt x="16195" y="4463742"/>
                  </a:lnTo>
                  <a:lnTo>
                    <a:pt x="15393" y="4418998"/>
                  </a:lnTo>
                  <a:lnTo>
                    <a:pt x="14157" y="4378174"/>
                  </a:lnTo>
                  <a:lnTo>
                    <a:pt x="12751" y="4339392"/>
                  </a:lnTo>
                  <a:lnTo>
                    <a:pt x="11437" y="4300772"/>
                  </a:lnTo>
                  <a:lnTo>
                    <a:pt x="10478" y="4260435"/>
                  </a:lnTo>
                  <a:lnTo>
                    <a:pt x="10137" y="4216500"/>
                  </a:lnTo>
                  <a:lnTo>
                    <a:pt x="10676" y="4167089"/>
                  </a:lnTo>
                  <a:lnTo>
                    <a:pt x="12359" y="4110322"/>
                  </a:lnTo>
                  <a:lnTo>
                    <a:pt x="15448" y="4044319"/>
                  </a:lnTo>
                  <a:lnTo>
                    <a:pt x="18427" y="3975574"/>
                  </a:lnTo>
                  <a:lnTo>
                    <a:pt x="19827" y="3911565"/>
                  </a:lnTo>
                  <a:lnTo>
                    <a:pt x="19975" y="3851791"/>
                  </a:lnTo>
                  <a:lnTo>
                    <a:pt x="19199" y="3795748"/>
                  </a:lnTo>
                  <a:lnTo>
                    <a:pt x="17826" y="3742933"/>
                  </a:lnTo>
                  <a:lnTo>
                    <a:pt x="16186" y="3692846"/>
                  </a:lnTo>
                  <a:lnTo>
                    <a:pt x="14606" y="3644981"/>
                  </a:lnTo>
                  <a:lnTo>
                    <a:pt x="13414" y="3598838"/>
                  </a:lnTo>
                  <a:lnTo>
                    <a:pt x="12938" y="3553913"/>
                  </a:lnTo>
                  <a:lnTo>
                    <a:pt x="13507" y="3509704"/>
                  </a:lnTo>
                  <a:lnTo>
                    <a:pt x="15448" y="3465707"/>
                  </a:lnTo>
                  <a:lnTo>
                    <a:pt x="17630" y="3421981"/>
                  </a:lnTo>
                  <a:lnTo>
                    <a:pt x="19205" y="3372424"/>
                  </a:lnTo>
                  <a:lnTo>
                    <a:pt x="20234" y="3318312"/>
                  </a:lnTo>
                  <a:lnTo>
                    <a:pt x="20782" y="3260922"/>
                  </a:lnTo>
                  <a:lnTo>
                    <a:pt x="20911" y="3201531"/>
                  </a:lnTo>
                  <a:lnTo>
                    <a:pt x="20686" y="3141413"/>
                  </a:lnTo>
                  <a:lnTo>
                    <a:pt x="20170" y="3081846"/>
                  </a:lnTo>
                  <a:lnTo>
                    <a:pt x="19427" y="3024105"/>
                  </a:lnTo>
                  <a:lnTo>
                    <a:pt x="18519" y="2969467"/>
                  </a:lnTo>
                  <a:lnTo>
                    <a:pt x="17511" y="2919208"/>
                  </a:lnTo>
                  <a:lnTo>
                    <a:pt x="16466" y="2874603"/>
                  </a:lnTo>
                  <a:lnTo>
                    <a:pt x="14134" y="2801229"/>
                  </a:lnTo>
                  <a:lnTo>
                    <a:pt x="12170" y="2757508"/>
                  </a:lnTo>
                  <a:lnTo>
                    <a:pt x="9792" y="2707203"/>
                  </a:lnTo>
                  <a:lnTo>
                    <a:pt x="7238" y="2651748"/>
                  </a:lnTo>
                  <a:lnTo>
                    <a:pt x="4744" y="2592578"/>
                  </a:lnTo>
                  <a:lnTo>
                    <a:pt x="2548" y="2531130"/>
                  </a:lnTo>
                  <a:lnTo>
                    <a:pt x="888" y="2468838"/>
                  </a:lnTo>
                  <a:lnTo>
                    <a:pt x="0" y="2407137"/>
                  </a:lnTo>
                  <a:lnTo>
                    <a:pt x="121" y="2347462"/>
                  </a:lnTo>
                  <a:lnTo>
                    <a:pt x="1489" y="2291250"/>
                  </a:lnTo>
                  <a:lnTo>
                    <a:pt x="4342" y="2239934"/>
                  </a:lnTo>
                  <a:lnTo>
                    <a:pt x="8915" y="2194950"/>
                  </a:lnTo>
                  <a:lnTo>
                    <a:pt x="23941" y="2115100"/>
                  </a:lnTo>
                  <a:lnTo>
                    <a:pt x="29859" y="2072359"/>
                  </a:lnTo>
                  <a:lnTo>
                    <a:pt x="33458" y="2029121"/>
                  </a:lnTo>
                  <a:lnTo>
                    <a:pt x="34997" y="1984996"/>
                  </a:lnTo>
                  <a:lnTo>
                    <a:pt x="34736" y="1939596"/>
                  </a:lnTo>
                  <a:lnTo>
                    <a:pt x="32931" y="1892531"/>
                  </a:lnTo>
                  <a:lnTo>
                    <a:pt x="29841" y="1843412"/>
                  </a:lnTo>
                  <a:lnTo>
                    <a:pt x="25725" y="1791848"/>
                  </a:lnTo>
                  <a:lnTo>
                    <a:pt x="20841" y="1737452"/>
                  </a:lnTo>
                  <a:lnTo>
                    <a:pt x="15448" y="1679833"/>
                  </a:lnTo>
                  <a:lnTo>
                    <a:pt x="11649" y="1624974"/>
                  </a:lnTo>
                  <a:lnTo>
                    <a:pt x="10048" y="1568731"/>
                  </a:lnTo>
                  <a:lnTo>
                    <a:pt x="10165" y="1511716"/>
                  </a:lnTo>
                  <a:lnTo>
                    <a:pt x="11520" y="1454543"/>
                  </a:lnTo>
                  <a:lnTo>
                    <a:pt x="13636" y="1397824"/>
                  </a:lnTo>
                  <a:lnTo>
                    <a:pt x="16032" y="1342172"/>
                  </a:lnTo>
                  <a:lnTo>
                    <a:pt x="18229" y="1288199"/>
                  </a:lnTo>
                  <a:lnTo>
                    <a:pt x="19748" y="1236517"/>
                  </a:lnTo>
                  <a:lnTo>
                    <a:pt x="20111" y="1187740"/>
                  </a:lnTo>
                  <a:lnTo>
                    <a:pt x="18837" y="1142479"/>
                  </a:lnTo>
                  <a:lnTo>
                    <a:pt x="15448" y="1101348"/>
                  </a:lnTo>
                  <a:lnTo>
                    <a:pt x="11078" y="1051390"/>
                  </a:lnTo>
                  <a:lnTo>
                    <a:pt x="8914" y="997493"/>
                  </a:lnTo>
                  <a:lnTo>
                    <a:pt x="8477" y="941009"/>
                  </a:lnTo>
                  <a:lnTo>
                    <a:pt x="9291" y="883285"/>
                  </a:lnTo>
                  <a:lnTo>
                    <a:pt x="10880" y="825673"/>
                  </a:lnTo>
                  <a:lnTo>
                    <a:pt x="12766" y="769521"/>
                  </a:lnTo>
                  <a:lnTo>
                    <a:pt x="14474" y="716179"/>
                  </a:lnTo>
                  <a:lnTo>
                    <a:pt x="15527" y="666995"/>
                  </a:lnTo>
                  <a:lnTo>
                    <a:pt x="15448" y="623320"/>
                  </a:lnTo>
                  <a:lnTo>
                    <a:pt x="14747" y="590076"/>
                  </a:lnTo>
                  <a:lnTo>
                    <a:pt x="13904" y="551496"/>
                  </a:lnTo>
                  <a:lnTo>
                    <a:pt x="13001" y="508251"/>
                  </a:lnTo>
                  <a:lnTo>
                    <a:pt x="12117" y="461010"/>
                  </a:lnTo>
                  <a:lnTo>
                    <a:pt x="11334" y="410444"/>
                  </a:lnTo>
                  <a:lnTo>
                    <a:pt x="10733" y="357224"/>
                  </a:lnTo>
                  <a:lnTo>
                    <a:pt x="10393" y="302019"/>
                  </a:lnTo>
                  <a:lnTo>
                    <a:pt x="10396" y="245500"/>
                  </a:lnTo>
                  <a:lnTo>
                    <a:pt x="10822" y="188338"/>
                  </a:lnTo>
                  <a:lnTo>
                    <a:pt x="11752" y="131201"/>
                  </a:lnTo>
                  <a:lnTo>
                    <a:pt x="13267" y="74762"/>
                  </a:lnTo>
                  <a:lnTo>
                    <a:pt x="15448" y="19689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7557" y="1061669"/>
            <a:ext cx="501840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SzPct val="79032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3100" spc="-5" dirty="0">
                <a:solidFill>
                  <a:srgbClr val="F1F1F1"/>
                </a:solidFill>
                <a:latin typeface="Georgia"/>
                <a:cs typeface="Georgia"/>
              </a:rPr>
              <a:t>Login</a:t>
            </a:r>
            <a:r>
              <a:rPr sz="3100" spc="10" dirty="0">
                <a:solidFill>
                  <a:srgbClr val="F1F1F1"/>
                </a:solidFill>
                <a:latin typeface="Georgia"/>
                <a:cs typeface="Georgia"/>
              </a:rPr>
              <a:t> </a:t>
            </a:r>
            <a:r>
              <a:rPr sz="3100" spc="-5" dirty="0">
                <a:solidFill>
                  <a:srgbClr val="F1F1F1"/>
                </a:solidFill>
                <a:latin typeface="Georgia"/>
                <a:cs typeface="Georgia"/>
              </a:rPr>
              <a:t>to</a:t>
            </a:r>
            <a:r>
              <a:rPr sz="3100" spc="-15" dirty="0">
                <a:solidFill>
                  <a:srgbClr val="F1F1F1"/>
                </a:solidFill>
                <a:latin typeface="Georgia"/>
                <a:cs typeface="Georgia"/>
              </a:rPr>
              <a:t> </a:t>
            </a:r>
            <a:r>
              <a:rPr sz="3100" spc="-10" dirty="0">
                <a:solidFill>
                  <a:srgbClr val="F1F1F1"/>
                </a:solidFill>
                <a:latin typeface="Georgia"/>
                <a:cs typeface="Georgia"/>
              </a:rPr>
              <a:t>okdot.gob2g.com</a:t>
            </a:r>
            <a:endParaRPr sz="31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15200" y="3360801"/>
            <a:ext cx="3103752" cy="24205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 algn="ctr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SzPct val="79032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3100" spc="-5" dirty="0">
                <a:solidFill>
                  <a:srgbClr val="F1F1F1"/>
                </a:solidFill>
                <a:latin typeface="Georgia"/>
                <a:cs typeface="Georgia"/>
              </a:rPr>
              <a:t>Click</a:t>
            </a:r>
            <a:r>
              <a:rPr sz="3100" spc="-30" dirty="0">
                <a:solidFill>
                  <a:srgbClr val="F1F1F1"/>
                </a:solidFill>
                <a:latin typeface="Georgia"/>
                <a:cs typeface="Georgia"/>
              </a:rPr>
              <a:t> </a:t>
            </a:r>
            <a:r>
              <a:rPr sz="3100" spc="-5" dirty="0">
                <a:solidFill>
                  <a:srgbClr val="F1F1F1"/>
                </a:solidFill>
                <a:latin typeface="Georgia"/>
                <a:cs typeface="Georgia"/>
              </a:rPr>
              <a:t>on</a:t>
            </a:r>
            <a:r>
              <a:rPr sz="3100" spc="5" dirty="0">
                <a:solidFill>
                  <a:srgbClr val="F1F1F1"/>
                </a:solidFill>
                <a:latin typeface="Georgia"/>
                <a:cs typeface="Georgia"/>
              </a:rPr>
              <a:t> </a:t>
            </a:r>
            <a:r>
              <a:rPr lang="en-US" sz="3100" spc="-5" dirty="0">
                <a:solidFill>
                  <a:srgbClr val="F1F1F1"/>
                </a:solidFill>
                <a:latin typeface="Georgia"/>
                <a:cs typeface="Georgia"/>
              </a:rPr>
              <a:t>A</a:t>
            </a:r>
            <a:r>
              <a:rPr sz="3100" spc="-5" dirty="0">
                <a:solidFill>
                  <a:srgbClr val="F1F1F1"/>
                </a:solidFill>
                <a:latin typeface="Georgia"/>
                <a:cs typeface="Georgia"/>
              </a:rPr>
              <a:t>pply</a:t>
            </a:r>
            <a:r>
              <a:rPr lang="en-US" sz="3100" spc="-5" dirty="0">
                <a:solidFill>
                  <a:srgbClr val="F1F1F1"/>
                </a:solidFill>
                <a:latin typeface="Georgia"/>
                <a:cs typeface="Georgia"/>
              </a:rPr>
              <a:t> </a:t>
            </a:r>
            <a:r>
              <a:rPr sz="3100" spc="-10" dirty="0">
                <a:solidFill>
                  <a:srgbClr val="F1F1F1"/>
                </a:solidFill>
                <a:latin typeface="Georgia"/>
                <a:cs typeface="Georgia"/>
              </a:rPr>
              <a:t>for</a:t>
            </a:r>
            <a:r>
              <a:rPr lang="en-US" sz="3100" spc="-10" dirty="0">
                <a:solidFill>
                  <a:srgbClr val="F1F1F1"/>
                </a:solidFill>
                <a:latin typeface="Georgia"/>
                <a:cs typeface="Georgia"/>
              </a:rPr>
              <a:t> certification</a:t>
            </a:r>
            <a:endParaRPr sz="31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 dirty="0">
              <a:latin typeface="Georgia"/>
              <a:cs typeface="Georgia"/>
            </a:endParaRPr>
          </a:p>
          <a:p>
            <a:pPr marL="469900">
              <a:lnSpc>
                <a:spcPct val="100000"/>
              </a:lnSpc>
            </a:pPr>
            <a:endParaRPr sz="3100" dirty="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9184" y="1196992"/>
            <a:ext cx="10687050" cy="5184140"/>
            <a:chOff x="469184" y="1196992"/>
            <a:chExt cx="10687050" cy="51841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6479" y="5730239"/>
              <a:ext cx="1219200" cy="6507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652" y="1242663"/>
              <a:ext cx="6255448" cy="4902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7284" y="1235092"/>
              <a:ext cx="6248400" cy="4906010"/>
            </a:xfrm>
            <a:custGeom>
              <a:avLst/>
              <a:gdLst/>
              <a:ahLst/>
              <a:cxnLst/>
              <a:rect l="l" t="t" r="r" b="b"/>
              <a:pathLst>
                <a:path w="6248400" h="4906010">
                  <a:moveTo>
                    <a:pt x="18495" y="26779"/>
                  </a:moveTo>
                  <a:lnTo>
                    <a:pt x="84932" y="21583"/>
                  </a:lnTo>
                  <a:lnTo>
                    <a:pt x="142740" y="18935"/>
                  </a:lnTo>
                  <a:lnTo>
                    <a:pt x="193444" y="18377"/>
                  </a:lnTo>
                  <a:lnTo>
                    <a:pt x="238571" y="19449"/>
                  </a:lnTo>
                  <a:lnTo>
                    <a:pt x="279648" y="21694"/>
                  </a:lnTo>
                  <a:lnTo>
                    <a:pt x="318201" y="24652"/>
                  </a:lnTo>
                  <a:lnTo>
                    <a:pt x="355756" y="27864"/>
                  </a:lnTo>
                  <a:lnTo>
                    <a:pt x="393841" y="30872"/>
                  </a:lnTo>
                  <a:lnTo>
                    <a:pt x="433981" y="33215"/>
                  </a:lnTo>
                  <a:lnTo>
                    <a:pt x="477704" y="34437"/>
                  </a:lnTo>
                  <a:lnTo>
                    <a:pt x="526536" y="34077"/>
                  </a:lnTo>
                  <a:lnTo>
                    <a:pt x="582004" y="31678"/>
                  </a:lnTo>
                  <a:lnTo>
                    <a:pt x="645633" y="26779"/>
                  </a:lnTo>
                  <a:lnTo>
                    <a:pt x="718328" y="21589"/>
                  </a:lnTo>
                  <a:lnTo>
                    <a:pt x="776852" y="20282"/>
                  </a:lnTo>
                  <a:lnTo>
                    <a:pt x="823753" y="21908"/>
                  </a:lnTo>
                  <a:lnTo>
                    <a:pt x="892879" y="30171"/>
                  </a:lnTo>
                  <a:lnTo>
                    <a:pt x="920199" y="34911"/>
                  </a:lnTo>
                  <a:lnTo>
                    <a:pt x="946090" y="38793"/>
                  </a:lnTo>
                  <a:lnTo>
                    <a:pt x="973098" y="40869"/>
                  </a:lnTo>
                  <a:lnTo>
                    <a:pt x="1003772" y="40191"/>
                  </a:lnTo>
                  <a:lnTo>
                    <a:pt x="1040660" y="35810"/>
                  </a:lnTo>
                  <a:lnTo>
                    <a:pt x="1086311" y="26779"/>
                  </a:lnTo>
                  <a:lnTo>
                    <a:pt x="1144079" y="16406"/>
                  </a:lnTo>
                  <a:lnTo>
                    <a:pt x="1194483" y="12665"/>
                  </a:lnTo>
                  <a:lnTo>
                    <a:pt x="1239736" y="13825"/>
                  </a:lnTo>
                  <a:lnTo>
                    <a:pt x="1282051" y="18155"/>
                  </a:lnTo>
                  <a:lnTo>
                    <a:pt x="1323640" y="23925"/>
                  </a:lnTo>
                  <a:lnTo>
                    <a:pt x="1366717" y="29404"/>
                  </a:lnTo>
                  <a:lnTo>
                    <a:pt x="1413494" y="32859"/>
                  </a:lnTo>
                  <a:lnTo>
                    <a:pt x="1466185" y="32561"/>
                  </a:lnTo>
                  <a:lnTo>
                    <a:pt x="1527001" y="26779"/>
                  </a:lnTo>
                  <a:lnTo>
                    <a:pt x="1576747" y="21884"/>
                  </a:lnTo>
                  <a:lnTo>
                    <a:pt x="1627301" y="20358"/>
                  </a:lnTo>
                  <a:lnTo>
                    <a:pt x="1678276" y="21457"/>
                  </a:lnTo>
                  <a:lnTo>
                    <a:pt x="1729283" y="24436"/>
                  </a:lnTo>
                  <a:lnTo>
                    <a:pt x="1779937" y="28554"/>
                  </a:lnTo>
                  <a:lnTo>
                    <a:pt x="1829848" y="33065"/>
                  </a:lnTo>
                  <a:lnTo>
                    <a:pt x="1878629" y="37228"/>
                  </a:lnTo>
                  <a:lnTo>
                    <a:pt x="1925894" y="40297"/>
                  </a:lnTo>
                  <a:lnTo>
                    <a:pt x="1971253" y="41531"/>
                  </a:lnTo>
                  <a:lnTo>
                    <a:pt x="2014319" y="40184"/>
                  </a:lnTo>
                  <a:lnTo>
                    <a:pt x="2054705" y="35515"/>
                  </a:lnTo>
                  <a:lnTo>
                    <a:pt x="2092024" y="26779"/>
                  </a:lnTo>
                  <a:lnTo>
                    <a:pt x="2129070" y="18011"/>
                  </a:lnTo>
                  <a:lnTo>
                    <a:pt x="2168740" y="13259"/>
                  </a:lnTo>
                  <a:lnTo>
                    <a:pt x="2210794" y="11795"/>
                  </a:lnTo>
                  <a:lnTo>
                    <a:pt x="2254993" y="12894"/>
                  </a:lnTo>
                  <a:lnTo>
                    <a:pt x="2301096" y="15828"/>
                  </a:lnTo>
                  <a:lnTo>
                    <a:pt x="2348865" y="19873"/>
                  </a:lnTo>
                  <a:lnTo>
                    <a:pt x="2398060" y="24302"/>
                  </a:lnTo>
                  <a:lnTo>
                    <a:pt x="2448442" y="28388"/>
                  </a:lnTo>
                  <a:lnTo>
                    <a:pt x="2499771" y="31404"/>
                  </a:lnTo>
                  <a:lnTo>
                    <a:pt x="2551808" y="32626"/>
                  </a:lnTo>
                  <a:lnTo>
                    <a:pt x="2604313" y="31326"/>
                  </a:lnTo>
                  <a:lnTo>
                    <a:pt x="2657047" y="26779"/>
                  </a:lnTo>
                  <a:lnTo>
                    <a:pt x="2710219" y="21564"/>
                  </a:lnTo>
                  <a:lnTo>
                    <a:pt x="2764090" y="18506"/>
                  </a:lnTo>
                  <a:lnTo>
                    <a:pt x="2818400" y="17242"/>
                  </a:lnTo>
                  <a:lnTo>
                    <a:pt x="2872890" y="17409"/>
                  </a:lnTo>
                  <a:lnTo>
                    <a:pt x="2927301" y="18645"/>
                  </a:lnTo>
                  <a:lnTo>
                    <a:pt x="2981373" y="20588"/>
                  </a:lnTo>
                  <a:lnTo>
                    <a:pt x="3034847" y="22874"/>
                  </a:lnTo>
                  <a:lnTo>
                    <a:pt x="3087464" y="25142"/>
                  </a:lnTo>
                  <a:lnTo>
                    <a:pt x="3138964" y="27029"/>
                  </a:lnTo>
                  <a:lnTo>
                    <a:pt x="3189088" y="28172"/>
                  </a:lnTo>
                  <a:lnTo>
                    <a:pt x="3237578" y="28210"/>
                  </a:lnTo>
                  <a:lnTo>
                    <a:pt x="3284173" y="26779"/>
                  </a:lnTo>
                  <a:lnTo>
                    <a:pt x="3335212" y="25373"/>
                  </a:lnTo>
                  <a:lnTo>
                    <a:pt x="3388506" y="25800"/>
                  </a:lnTo>
                  <a:lnTo>
                    <a:pt x="3443324" y="27541"/>
                  </a:lnTo>
                  <a:lnTo>
                    <a:pt x="3498935" y="30081"/>
                  </a:lnTo>
                  <a:lnTo>
                    <a:pt x="3554609" y="32902"/>
                  </a:lnTo>
                  <a:lnTo>
                    <a:pt x="3609616" y="35487"/>
                  </a:lnTo>
                  <a:lnTo>
                    <a:pt x="3663225" y="37319"/>
                  </a:lnTo>
                  <a:lnTo>
                    <a:pt x="3714705" y="37881"/>
                  </a:lnTo>
                  <a:lnTo>
                    <a:pt x="3763326" y="36656"/>
                  </a:lnTo>
                  <a:lnTo>
                    <a:pt x="3808357" y="33128"/>
                  </a:lnTo>
                  <a:lnTo>
                    <a:pt x="3849069" y="26779"/>
                  </a:lnTo>
                  <a:lnTo>
                    <a:pt x="3883778" y="22257"/>
                  </a:lnTo>
                  <a:lnTo>
                    <a:pt x="3922670" y="21556"/>
                  </a:lnTo>
                  <a:lnTo>
                    <a:pt x="3965218" y="23839"/>
                  </a:lnTo>
                  <a:lnTo>
                    <a:pt x="4010896" y="28271"/>
                  </a:lnTo>
                  <a:lnTo>
                    <a:pt x="4059181" y="34014"/>
                  </a:lnTo>
                  <a:lnTo>
                    <a:pt x="4109545" y="40232"/>
                  </a:lnTo>
                  <a:lnTo>
                    <a:pt x="4161463" y="46088"/>
                  </a:lnTo>
                  <a:lnTo>
                    <a:pt x="4214411" y="50745"/>
                  </a:lnTo>
                  <a:lnTo>
                    <a:pt x="4267862" y="53368"/>
                  </a:lnTo>
                  <a:lnTo>
                    <a:pt x="4321292" y="53119"/>
                  </a:lnTo>
                  <a:lnTo>
                    <a:pt x="4374174" y="49163"/>
                  </a:lnTo>
                  <a:lnTo>
                    <a:pt x="4425983" y="40661"/>
                  </a:lnTo>
                  <a:lnTo>
                    <a:pt x="4476195" y="26779"/>
                  </a:lnTo>
                  <a:lnTo>
                    <a:pt x="4529660" y="10989"/>
                  </a:lnTo>
                  <a:lnTo>
                    <a:pt x="4574850" y="2526"/>
                  </a:lnTo>
                  <a:lnTo>
                    <a:pt x="4613631" y="0"/>
                  </a:lnTo>
                  <a:lnTo>
                    <a:pt x="4647867" y="2020"/>
                  </a:lnTo>
                  <a:lnTo>
                    <a:pt x="4679422" y="7199"/>
                  </a:lnTo>
                  <a:lnTo>
                    <a:pt x="4710162" y="14147"/>
                  </a:lnTo>
                  <a:lnTo>
                    <a:pt x="4741950" y="21473"/>
                  </a:lnTo>
                  <a:lnTo>
                    <a:pt x="4776652" y="27789"/>
                  </a:lnTo>
                  <a:lnTo>
                    <a:pt x="4816132" y="31705"/>
                  </a:lnTo>
                  <a:lnTo>
                    <a:pt x="4862255" y="31831"/>
                  </a:lnTo>
                  <a:lnTo>
                    <a:pt x="4916885" y="26779"/>
                  </a:lnTo>
                  <a:lnTo>
                    <a:pt x="4984152" y="20277"/>
                  </a:lnTo>
                  <a:lnTo>
                    <a:pt x="5041842" y="19433"/>
                  </a:lnTo>
                  <a:lnTo>
                    <a:pt x="5092098" y="22517"/>
                  </a:lnTo>
                  <a:lnTo>
                    <a:pt x="5137063" y="27803"/>
                  </a:lnTo>
                  <a:lnTo>
                    <a:pt x="5178883" y="33563"/>
                  </a:lnTo>
                  <a:lnTo>
                    <a:pt x="5219700" y="38068"/>
                  </a:lnTo>
                  <a:lnTo>
                    <a:pt x="5261658" y="39591"/>
                  </a:lnTo>
                  <a:lnTo>
                    <a:pt x="5306902" y="36404"/>
                  </a:lnTo>
                  <a:lnTo>
                    <a:pt x="5357575" y="26779"/>
                  </a:lnTo>
                  <a:lnTo>
                    <a:pt x="5387324" y="21652"/>
                  </a:lnTo>
                  <a:lnTo>
                    <a:pt x="5422082" y="19408"/>
                  </a:lnTo>
                  <a:lnTo>
                    <a:pt x="5461324" y="19617"/>
                  </a:lnTo>
                  <a:lnTo>
                    <a:pt x="5504531" y="21855"/>
                  </a:lnTo>
                  <a:lnTo>
                    <a:pt x="5551179" y="25692"/>
                  </a:lnTo>
                  <a:lnTo>
                    <a:pt x="5600747" y="30702"/>
                  </a:lnTo>
                  <a:lnTo>
                    <a:pt x="5652713" y="36457"/>
                  </a:lnTo>
                  <a:lnTo>
                    <a:pt x="5706555" y="42531"/>
                  </a:lnTo>
                  <a:lnTo>
                    <a:pt x="5761752" y="48496"/>
                  </a:lnTo>
                  <a:lnTo>
                    <a:pt x="5817782" y="53924"/>
                  </a:lnTo>
                  <a:lnTo>
                    <a:pt x="5874122" y="58390"/>
                  </a:lnTo>
                  <a:lnTo>
                    <a:pt x="5930251" y="61464"/>
                  </a:lnTo>
                  <a:lnTo>
                    <a:pt x="5985647" y="62720"/>
                  </a:lnTo>
                  <a:lnTo>
                    <a:pt x="6039788" y="61732"/>
                  </a:lnTo>
                  <a:lnTo>
                    <a:pt x="6092152" y="58070"/>
                  </a:lnTo>
                  <a:lnTo>
                    <a:pt x="6142218" y="51309"/>
                  </a:lnTo>
                  <a:lnTo>
                    <a:pt x="6189463" y="41021"/>
                  </a:lnTo>
                  <a:lnTo>
                    <a:pt x="6233367" y="26779"/>
                  </a:lnTo>
                  <a:lnTo>
                    <a:pt x="6237414" y="89148"/>
                  </a:lnTo>
                  <a:lnTo>
                    <a:pt x="6236732" y="148959"/>
                  </a:lnTo>
                  <a:lnTo>
                    <a:pt x="6232915" y="205891"/>
                  </a:lnTo>
                  <a:lnTo>
                    <a:pt x="6227555" y="259625"/>
                  </a:lnTo>
                  <a:lnTo>
                    <a:pt x="6222245" y="309840"/>
                  </a:lnTo>
                  <a:lnTo>
                    <a:pt x="6218578" y="356217"/>
                  </a:lnTo>
                  <a:lnTo>
                    <a:pt x="6218148" y="398436"/>
                  </a:lnTo>
                  <a:lnTo>
                    <a:pt x="6222546" y="436177"/>
                  </a:lnTo>
                  <a:lnTo>
                    <a:pt x="6233367" y="469120"/>
                  </a:lnTo>
                  <a:lnTo>
                    <a:pt x="6242886" y="499597"/>
                  </a:lnTo>
                  <a:lnTo>
                    <a:pt x="6246241" y="535776"/>
                  </a:lnTo>
                  <a:lnTo>
                    <a:pt x="6244952" y="577068"/>
                  </a:lnTo>
                  <a:lnTo>
                    <a:pt x="6240536" y="622889"/>
                  </a:lnTo>
                  <a:lnTo>
                    <a:pt x="6234510" y="672653"/>
                  </a:lnTo>
                  <a:lnTo>
                    <a:pt x="6228392" y="725774"/>
                  </a:lnTo>
                  <a:lnTo>
                    <a:pt x="6223701" y="781665"/>
                  </a:lnTo>
                  <a:lnTo>
                    <a:pt x="6221955" y="839740"/>
                  </a:lnTo>
                  <a:lnTo>
                    <a:pt x="6224671" y="899415"/>
                  </a:lnTo>
                  <a:lnTo>
                    <a:pt x="6233367" y="960102"/>
                  </a:lnTo>
                  <a:lnTo>
                    <a:pt x="6242086" y="1015642"/>
                  </a:lnTo>
                  <a:lnTo>
                    <a:pt x="6246619" y="1071089"/>
                  </a:lnTo>
                  <a:lnTo>
                    <a:pt x="6247780" y="1126040"/>
                  </a:lnTo>
                  <a:lnTo>
                    <a:pt x="6246383" y="1180095"/>
                  </a:lnTo>
                  <a:lnTo>
                    <a:pt x="6243242" y="1232850"/>
                  </a:lnTo>
                  <a:lnTo>
                    <a:pt x="6239172" y="1283905"/>
                  </a:lnTo>
                  <a:lnTo>
                    <a:pt x="6234986" y="1332857"/>
                  </a:lnTo>
                  <a:lnTo>
                    <a:pt x="6231498" y="1379304"/>
                  </a:lnTo>
                  <a:lnTo>
                    <a:pt x="6229523" y="1422844"/>
                  </a:lnTo>
                  <a:lnTo>
                    <a:pt x="6229874" y="1463076"/>
                  </a:lnTo>
                  <a:lnTo>
                    <a:pt x="6233367" y="1499598"/>
                  </a:lnTo>
                  <a:lnTo>
                    <a:pt x="6237765" y="1541735"/>
                  </a:lnTo>
                  <a:lnTo>
                    <a:pt x="6238620" y="1584155"/>
                  </a:lnTo>
                  <a:lnTo>
                    <a:pt x="6236979" y="1627487"/>
                  </a:lnTo>
                  <a:lnTo>
                    <a:pt x="6233889" y="1672362"/>
                  </a:lnTo>
                  <a:lnTo>
                    <a:pt x="6230398" y="1719410"/>
                  </a:lnTo>
                  <a:lnTo>
                    <a:pt x="6227553" y="1769261"/>
                  </a:lnTo>
                  <a:lnTo>
                    <a:pt x="6226401" y="1822546"/>
                  </a:lnTo>
                  <a:lnTo>
                    <a:pt x="6227990" y="1879895"/>
                  </a:lnTo>
                  <a:lnTo>
                    <a:pt x="6233367" y="1941939"/>
                  </a:lnTo>
                  <a:lnTo>
                    <a:pt x="6238376" y="1998477"/>
                  </a:lnTo>
                  <a:lnTo>
                    <a:pt x="6240206" y="2052059"/>
                  </a:lnTo>
                  <a:lnTo>
                    <a:pt x="6239631" y="2103174"/>
                  </a:lnTo>
                  <a:lnTo>
                    <a:pt x="6237427" y="2152310"/>
                  </a:lnTo>
                  <a:lnTo>
                    <a:pt x="6234367" y="2199955"/>
                  </a:lnTo>
                  <a:lnTo>
                    <a:pt x="6231227" y="2246599"/>
                  </a:lnTo>
                  <a:lnTo>
                    <a:pt x="6228782" y="2292728"/>
                  </a:lnTo>
                  <a:lnTo>
                    <a:pt x="6227807" y="2338833"/>
                  </a:lnTo>
                  <a:lnTo>
                    <a:pt x="6229077" y="2385401"/>
                  </a:lnTo>
                  <a:lnTo>
                    <a:pt x="6233367" y="2432921"/>
                  </a:lnTo>
                  <a:lnTo>
                    <a:pt x="6237252" y="2480437"/>
                  </a:lnTo>
                  <a:lnTo>
                    <a:pt x="6237488" y="2526996"/>
                  </a:lnTo>
                  <a:lnTo>
                    <a:pt x="6235119" y="2573089"/>
                  </a:lnTo>
                  <a:lnTo>
                    <a:pt x="6231190" y="2619206"/>
                  </a:lnTo>
                  <a:lnTo>
                    <a:pt x="6226747" y="2665839"/>
                  </a:lnTo>
                  <a:lnTo>
                    <a:pt x="6222833" y="2713477"/>
                  </a:lnTo>
                  <a:lnTo>
                    <a:pt x="6220493" y="2762612"/>
                  </a:lnTo>
                  <a:lnTo>
                    <a:pt x="6220772" y="2813734"/>
                  </a:lnTo>
                  <a:lnTo>
                    <a:pt x="6224715" y="2867334"/>
                  </a:lnTo>
                  <a:lnTo>
                    <a:pt x="6233367" y="2923903"/>
                  </a:lnTo>
                  <a:lnTo>
                    <a:pt x="6240871" y="2973160"/>
                  </a:lnTo>
                  <a:lnTo>
                    <a:pt x="6244885" y="3023648"/>
                  </a:lnTo>
                  <a:lnTo>
                    <a:pt x="6246047" y="3074983"/>
                  </a:lnTo>
                  <a:lnTo>
                    <a:pt x="6244994" y="3126783"/>
                  </a:lnTo>
                  <a:lnTo>
                    <a:pt x="6242365" y="3178664"/>
                  </a:lnTo>
                  <a:lnTo>
                    <a:pt x="6238796" y="3230243"/>
                  </a:lnTo>
                  <a:lnTo>
                    <a:pt x="6234926" y="3281136"/>
                  </a:lnTo>
                  <a:lnTo>
                    <a:pt x="6231391" y="3330961"/>
                  </a:lnTo>
                  <a:lnTo>
                    <a:pt x="6228830" y="3379335"/>
                  </a:lnTo>
                  <a:lnTo>
                    <a:pt x="6227881" y="3425873"/>
                  </a:lnTo>
                  <a:lnTo>
                    <a:pt x="6229181" y="3470194"/>
                  </a:lnTo>
                  <a:lnTo>
                    <a:pt x="6233367" y="3511913"/>
                  </a:lnTo>
                  <a:lnTo>
                    <a:pt x="6239387" y="3563479"/>
                  </a:lnTo>
                  <a:lnTo>
                    <a:pt x="6242323" y="3611557"/>
                  </a:lnTo>
                  <a:lnTo>
                    <a:pt x="6242849" y="3657384"/>
                  </a:lnTo>
                  <a:lnTo>
                    <a:pt x="6241645" y="3702195"/>
                  </a:lnTo>
                  <a:lnTo>
                    <a:pt x="6239387" y="3747226"/>
                  </a:lnTo>
                  <a:lnTo>
                    <a:pt x="6236753" y="3793712"/>
                  </a:lnTo>
                  <a:lnTo>
                    <a:pt x="6234420" y="3842888"/>
                  </a:lnTo>
                  <a:lnTo>
                    <a:pt x="6233066" y="3895990"/>
                  </a:lnTo>
                  <a:lnTo>
                    <a:pt x="6233367" y="3954254"/>
                  </a:lnTo>
                  <a:lnTo>
                    <a:pt x="6234518" y="4020724"/>
                  </a:lnTo>
                  <a:lnTo>
                    <a:pt x="6235028" y="4082226"/>
                  </a:lnTo>
                  <a:lnTo>
                    <a:pt x="6235052" y="4138781"/>
                  </a:lnTo>
                  <a:lnTo>
                    <a:pt x="6234748" y="4190410"/>
                  </a:lnTo>
                  <a:lnTo>
                    <a:pt x="6234271" y="4237134"/>
                  </a:lnTo>
                  <a:lnTo>
                    <a:pt x="6233777" y="4278973"/>
                  </a:lnTo>
                  <a:lnTo>
                    <a:pt x="6233424" y="4315948"/>
                  </a:lnTo>
                  <a:lnTo>
                    <a:pt x="6233367" y="4348081"/>
                  </a:lnTo>
                  <a:lnTo>
                    <a:pt x="6232880" y="4375245"/>
                  </a:lnTo>
                  <a:lnTo>
                    <a:pt x="6231445" y="4412244"/>
                  </a:lnTo>
                  <a:lnTo>
                    <a:pt x="6229410" y="4457225"/>
                  </a:lnTo>
                  <a:lnTo>
                    <a:pt x="6227123" y="4508337"/>
                  </a:lnTo>
                  <a:lnTo>
                    <a:pt x="6224934" y="4563728"/>
                  </a:lnTo>
                  <a:lnTo>
                    <a:pt x="6223190" y="4621546"/>
                  </a:lnTo>
                  <a:lnTo>
                    <a:pt x="6222242" y="4679941"/>
                  </a:lnTo>
                  <a:lnTo>
                    <a:pt x="6222436" y="4737059"/>
                  </a:lnTo>
                  <a:lnTo>
                    <a:pt x="6224123" y="4791050"/>
                  </a:lnTo>
                  <a:lnTo>
                    <a:pt x="6227650" y="4840062"/>
                  </a:lnTo>
                  <a:lnTo>
                    <a:pt x="6233367" y="4882243"/>
                  </a:lnTo>
                  <a:lnTo>
                    <a:pt x="6176945" y="4882717"/>
                  </a:lnTo>
                  <a:lnTo>
                    <a:pt x="6122268" y="4881625"/>
                  </a:lnTo>
                  <a:lnTo>
                    <a:pt x="6069386" y="4879587"/>
                  </a:lnTo>
                  <a:lnTo>
                    <a:pt x="6018352" y="4877223"/>
                  </a:lnTo>
                  <a:lnTo>
                    <a:pt x="5969215" y="4875155"/>
                  </a:lnTo>
                  <a:lnTo>
                    <a:pt x="5922029" y="4874002"/>
                  </a:lnTo>
                  <a:lnTo>
                    <a:pt x="5876842" y="4874385"/>
                  </a:lnTo>
                  <a:lnTo>
                    <a:pt x="5833708" y="4876925"/>
                  </a:lnTo>
                  <a:lnTo>
                    <a:pt x="5792677" y="4882243"/>
                  </a:lnTo>
                  <a:lnTo>
                    <a:pt x="5756545" y="4886268"/>
                  </a:lnTo>
                  <a:lnTo>
                    <a:pt x="5714239" y="4887476"/>
                  </a:lnTo>
                  <a:lnTo>
                    <a:pt x="5666802" y="4886539"/>
                  </a:lnTo>
                  <a:lnTo>
                    <a:pt x="5615274" y="4884127"/>
                  </a:lnTo>
                  <a:lnTo>
                    <a:pt x="5560700" y="4880910"/>
                  </a:lnTo>
                  <a:lnTo>
                    <a:pt x="5504122" y="4877558"/>
                  </a:lnTo>
                  <a:lnTo>
                    <a:pt x="5446582" y="4874742"/>
                  </a:lnTo>
                  <a:lnTo>
                    <a:pt x="5389122" y="4873133"/>
                  </a:lnTo>
                  <a:lnTo>
                    <a:pt x="5332786" y="4873399"/>
                  </a:lnTo>
                  <a:lnTo>
                    <a:pt x="5278616" y="4876212"/>
                  </a:lnTo>
                  <a:lnTo>
                    <a:pt x="5227654" y="4882243"/>
                  </a:lnTo>
                  <a:lnTo>
                    <a:pt x="5178976" y="4887926"/>
                  </a:lnTo>
                  <a:lnTo>
                    <a:pt x="5130689" y="4889836"/>
                  </a:lnTo>
                  <a:lnTo>
                    <a:pt x="5082483" y="4888851"/>
                  </a:lnTo>
                  <a:lnTo>
                    <a:pt x="5034051" y="4885851"/>
                  </a:lnTo>
                  <a:lnTo>
                    <a:pt x="4985084" y="4881715"/>
                  </a:lnTo>
                  <a:lnTo>
                    <a:pt x="4935272" y="4877320"/>
                  </a:lnTo>
                  <a:lnTo>
                    <a:pt x="4884309" y="4873547"/>
                  </a:lnTo>
                  <a:lnTo>
                    <a:pt x="4831884" y="4871274"/>
                  </a:lnTo>
                  <a:lnTo>
                    <a:pt x="4777690" y="4871380"/>
                  </a:lnTo>
                  <a:lnTo>
                    <a:pt x="4721417" y="4874743"/>
                  </a:lnTo>
                  <a:lnTo>
                    <a:pt x="4662758" y="4882243"/>
                  </a:lnTo>
                  <a:lnTo>
                    <a:pt x="4616473" y="4887937"/>
                  </a:lnTo>
                  <a:lnTo>
                    <a:pt x="4571581" y="4889987"/>
                  </a:lnTo>
                  <a:lnTo>
                    <a:pt x="4527619" y="4889083"/>
                  </a:lnTo>
                  <a:lnTo>
                    <a:pt x="4484127" y="4885918"/>
                  </a:lnTo>
                  <a:lnTo>
                    <a:pt x="4440642" y="4881186"/>
                  </a:lnTo>
                  <a:lnTo>
                    <a:pt x="4396702" y="4875577"/>
                  </a:lnTo>
                  <a:lnTo>
                    <a:pt x="4351846" y="4869784"/>
                  </a:lnTo>
                  <a:lnTo>
                    <a:pt x="4305611" y="4864500"/>
                  </a:lnTo>
                  <a:lnTo>
                    <a:pt x="4257537" y="4860417"/>
                  </a:lnTo>
                  <a:lnTo>
                    <a:pt x="4207161" y="4858227"/>
                  </a:lnTo>
                  <a:lnTo>
                    <a:pt x="4154021" y="4858622"/>
                  </a:lnTo>
                  <a:lnTo>
                    <a:pt x="4097656" y="4862295"/>
                  </a:lnTo>
                  <a:lnTo>
                    <a:pt x="4037603" y="4869938"/>
                  </a:lnTo>
                  <a:lnTo>
                    <a:pt x="3973402" y="4882243"/>
                  </a:lnTo>
                  <a:lnTo>
                    <a:pt x="3903679" y="4896018"/>
                  </a:lnTo>
                  <a:lnTo>
                    <a:pt x="3848080" y="4903430"/>
                  </a:lnTo>
                  <a:lnTo>
                    <a:pt x="3804448" y="4905637"/>
                  </a:lnTo>
                  <a:lnTo>
                    <a:pt x="3770630" y="4903796"/>
                  </a:lnTo>
                  <a:lnTo>
                    <a:pt x="3744470" y="4899065"/>
                  </a:lnTo>
                  <a:lnTo>
                    <a:pt x="3723815" y="4892601"/>
                  </a:lnTo>
                  <a:lnTo>
                    <a:pt x="3706509" y="4885562"/>
                  </a:lnTo>
                  <a:lnTo>
                    <a:pt x="3690399" y="4879105"/>
                  </a:lnTo>
                  <a:lnTo>
                    <a:pt x="3673328" y="4874387"/>
                  </a:lnTo>
                  <a:lnTo>
                    <a:pt x="3653144" y="4872565"/>
                  </a:lnTo>
                  <a:lnTo>
                    <a:pt x="3627691" y="4874798"/>
                  </a:lnTo>
                  <a:lnTo>
                    <a:pt x="3594815" y="4882243"/>
                  </a:lnTo>
                  <a:lnTo>
                    <a:pt x="3561189" y="4889732"/>
                  </a:lnTo>
                  <a:lnTo>
                    <a:pt x="3524345" y="4894559"/>
                  </a:lnTo>
                  <a:lnTo>
                    <a:pt x="3484489" y="4897103"/>
                  </a:lnTo>
                  <a:lnTo>
                    <a:pt x="3441824" y="4897739"/>
                  </a:lnTo>
                  <a:lnTo>
                    <a:pt x="3396554" y="4896847"/>
                  </a:lnTo>
                  <a:lnTo>
                    <a:pt x="3348883" y="4894802"/>
                  </a:lnTo>
                  <a:lnTo>
                    <a:pt x="3299016" y="4891982"/>
                  </a:lnTo>
                  <a:lnTo>
                    <a:pt x="3247156" y="4888765"/>
                  </a:lnTo>
                  <a:lnTo>
                    <a:pt x="3193508" y="4885528"/>
                  </a:lnTo>
                  <a:lnTo>
                    <a:pt x="3138276" y="4882647"/>
                  </a:lnTo>
                  <a:lnTo>
                    <a:pt x="3081663" y="4880501"/>
                  </a:lnTo>
                  <a:lnTo>
                    <a:pt x="3023875" y="4879467"/>
                  </a:lnTo>
                  <a:lnTo>
                    <a:pt x="2965114" y="4879922"/>
                  </a:lnTo>
                  <a:lnTo>
                    <a:pt x="2905586" y="4882243"/>
                  </a:lnTo>
                  <a:lnTo>
                    <a:pt x="2834655" y="4885389"/>
                  </a:lnTo>
                  <a:lnTo>
                    <a:pt x="2773001" y="4886529"/>
                  </a:lnTo>
                  <a:lnTo>
                    <a:pt x="2718835" y="4886122"/>
                  </a:lnTo>
                  <a:lnTo>
                    <a:pt x="2670371" y="4884627"/>
                  </a:lnTo>
                  <a:lnTo>
                    <a:pt x="2625820" y="4882502"/>
                  </a:lnTo>
                  <a:lnTo>
                    <a:pt x="2583394" y="4880208"/>
                  </a:lnTo>
                  <a:lnTo>
                    <a:pt x="2541305" y="4878202"/>
                  </a:lnTo>
                  <a:lnTo>
                    <a:pt x="2497765" y="4876943"/>
                  </a:lnTo>
                  <a:lnTo>
                    <a:pt x="2450987" y="4876891"/>
                  </a:lnTo>
                  <a:lnTo>
                    <a:pt x="2399182" y="4878505"/>
                  </a:lnTo>
                  <a:lnTo>
                    <a:pt x="2340563" y="4882243"/>
                  </a:lnTo>
                  <a:lnTo>
                    <a:pt x="2286138" y="4885295"/>
                  </a:lnTo>
                  <a:lnTo>
                    <a:pt x="2236903" y="4885775"/>
                  </a:lnTo>
                  <a:lnTo>
                    <a:pt x="2191701" y="4884288"/>
                  </a:lnTo>
                  <a:lnTo>
                    <a:pt x="2149376" y="4881439"/>
                  </a:lnTo>
                  <a:lnTo>
                    <a:pt x="2108773" y="4877833"/>
                  </a:lnTo>
                  <a:lnTo>
                    <a:pt x="2068735" y="4874075"/>
                  </a:lnTo>
                  <a:lnTo>
                    <a:pt x="2028107" y="4870772"/>
                  </a:lnTo>
                  <a:lnTo>
                    <a:pt x="1985734" y="4868527"/>
                  </a:lnTo>
                  <a:lnTo>
                    <a:pt x="1940459" y="4867946"/>
                  </a:lnTo>
                  <a:lnTo>
                    <a:pt x="1891127" y="4869635"/>
                  </a:lnTo>
                  <a:lnTo>
                    <a:pt x="1836581" y="4874199"/>
                  </a:lnTo>
                  <a:lnTo>
                    <a:pt x="1775667" y="4882243"/>
                  </a:lnTo>
                  <a:lnTo>
                    <a:pt x="1718509" y="4889147"/>
                  </a:lnTo>
                  <a:lnTo>
                    <a:pt x="1665584" y="4891961"/>
                  </a:lnTo>
                  <a:lnTo>
                    <a:pt x="1616142" y="4891485"/>
                  </a:lnTo>
                  <a:lnTo>
                    <a:pt x="1569435" y="4888521"/>
                  </a:lnTo>
                  <a:lnTo>
                    <a:pt x="1524711" y="4883873"/>
                  </a:lnTo>
                  <a:lnTo>
                    <a:pt x="1481222" y="4878341"/>
                  </a:lnTo>
                  <a:lnTo>
                    <a:pt x="1438219" y="4872728"/>
                  </a:lnTo>
                  <a:lnTo>
                    <a:pt x="1394951" y="4867835"/>
                  </a:lnTo>
                  <a:lnTo>
                    <a:pt x="1350669" y="4864464"/>
                  </a:lnTo>
                  <a:lnTo>
                    <a:pt x="1304624" y="4863417"/>
                  </a:lnTo>
                  <a:lnTo>
                    <a:pt x="1256066" y="4865497"/>
                  </a:lnTo>
                  <a:lnTo>
                    <a:pt x="1204246" y="4871505"/>
                  </a:lnTo>
                  <a:lnTo>
                    <a:pt x="1148414" y="4882243"/>
                  </a:lnTo>
                  <a:lnTo>
                    <a:pt x="1087095" y="4893722"/>
                  </a:lnTo>
                  <a:lnTo>
                    <a:pt x="1028837" y="4899850"/>
                  </a:lnTo>
                  <a:lnTo>
                    <a:pt x="973500" y="4901606"/>
                  </a:lnTo>
                  <a:lnTo>
                    <a:pt x="920940" y="4899969"/>
                  </a:lnTo>
                  <a:lnTo>
                    <a:pt x="871017" y="4895919"/>
                  </a:lnTo>
                  <a:lnTo>
                    <a:pt x="823589" y="4890434"/>
                  </a:lnTo>
                  <a:lnTo>
                    <a:pt x="778514" y="4884495"/>
                  </a:lnTo>
                  <a:lnTo>
                    <a:pt x="735650" y="4879079"/>
                  </a:lnTo>
                  <a:lnTo>
                    <a:pt x="694857" y="4875167"/>
                  </a:lnTo>
                  <a:lnTo>
                    <a:pt x="655992" y="4873737"/>
                  </a:lnTo>
                  <a:lnTo>
                    <a:pt x="618913" y="4875770"/>
                  </a:lnTo>
                  <a:lnTo>
                    <a:pt x="583480" y="4882243"/>
                  </a:lnTo>
                  <a:lnTo>
                    <a:pt x="544604" y="4890350"/>
                  </a:lnTo>
                  <a:lnTo>
                    <a:pt x="503524" y="4895326"/>
                  </a:lnTo>
                  <a:lnTo>
                    <a:pt x="460142" y="4897674"/>
                  </a:lnTo>
                  <a:lnTo>
                    <a:pt x="414359" y="4897897"/>
                  </a:lnTo>
                  <a:lnTo>
                    <a:pt x="366080" y="4896499"/>
                  </a:lnTo>
                  <a:lnTo>
                    <a:pt x="315205" y="4893983"/>
                  </a:lnTo>
                  <a:lnTo>
                    <a:pt x="261638" y="4890852"/>
                  </a:lnTo>
                  <a:lnTo>
                    <a:pt x="205281" y="4887609"/>
                  </a:lnTo>
                  <a:lnTo>
                    <a:pt x="146037" y="4884758"/>
                  </a:lnTo>
                  <a:lnTo>
                    <a:pt x="83807" y="4882801"/>
                  </a:lnTo>
                  <a:lnTo>
                    <a:pt x="18495" y="4882243"/>
                  </a:lnTo>
                  <a:lnTo>
                    <a:pt x="16071" y="4839940"/>
                  </a:lnTo>
                  <a:lnTo>
                    <a:pt x="16144" y="4797143"/>
                  </a:lnTo>
                  <a:lnTo>
                    <a:pt x="18143" y="4753685"/>
                  </a:lnTo>
                  <a:lnTo>
                    <a:pt x="21498" y="4709395"/>
                  </a:lnTo>
                  <a:lnTo>
                    <a:pt x="25637" y="4664106"/>
                  </a:lnTo>
                  <a:lnTo>
                    <a:pt x="29990" y="4617650"/>
                  </a:lnTo>
                  <a:lnTo>
                    <a:pt x="33985" y="4569856"/>
                  </a:lnTo>
                  <a:lnTo>
                    <a:pt x="37053" y="4520558"/>
                  </a:lnTo>
                  <a:lnTo>
                    <a:pt x="38622" y="4469586"/>
                  </a:lnTo>
                  <a:lnTo>
                    <a:pt x="38122" y="4416772"/>
                  </a:lnTo>
                  <a:lnTo>
                    <a:pt x="34981" y="4361948"/>
                  </a:lnTo>
                  <a:lnTo>
                    <a:pt x="28629" y="4304944"/>
                  </a:lnTo>
                  <a:lnTo>
                    <a:pt x="18495" y="4245592"/>
                  </a:lnTo>
                  <a:lnTo>
                    <a:pt x="6681" y="4174931"/>
                  </a:lnTo>
                  <a:lnTo>
                    <a:pt x="1898" y="4118546"/>
                  </a:lnTo>
                  <a:lnTo>
                    <a:pt x="2493" y="4073690"/>
                  </a:lnTo>
                  <a:lnTo>
                    <a:pt x="6816" y="4037617"/>
                  </a:lnTo>
                  <a:lnTo>
                    <a:pt x="13213" y="4007578"/>
                  </a:lnTo>
                  <a:lnTo>
                    <a:pt x="20033" y="3980827"/>
                  </a:lnTo>
                  <a:lnTo>
                    <a:pt x="25623" y="3954618"/>
                  </a:lnTo>
                  <a:lnTo>
                    <a:pt x="28331" y="3926202"/>
                  </a:lnTo>
                  <a:lnTo>
                    <a:pt x="26506" y="3892833"/>
                  </a:lnTo>
                  <a:lnTo>
                    <a:pt x="18495" y="3851765"/>
                  </a:lnTo>
                  <a:lnTo>
                    <a:pt x="9747" y="3801629"/>
                  </a:lnTo>
                  <a:lnTo>
                    <a:pt x="8023" y="3753011"/>
                  </a:lnTo>
                  <a:lnTo>
                    <a:pt x="11250" y="3705945"/>
                  </a:lnTo>
                  <a:lnTo>
                    <a:pt x="17354" y="3660463"/>
                  </a:lnTo>
                  <a:lnTo>
                    <a:pt x="24264" y="3616596"/>
                  </a:lnTo>
                  <a:lnTo>
                    <a:pt x="29905" y="3574378"/>
                  </a:lnTo>
                  <a:lnTo>
                    <a:pt x="32206" y="3533841"/>
                  </a:lnTo>
                  <a:lnTo>
                    <a:pt x="29093" y="3495016"/>
                  </a:lnTo>
                  <a:lnTo>
                    <a:pt x="18495" y="3457938"/>
                  </a:lnTo>
                  <a:lnTo>
                    <a:pt x="9239" y="3426670"/>
                  </a:lnTo>
                  <a:lnTo>
                    <a:pt x="3628" y="3387941"/>
                  </a:lnTo>
                  <a:lnTo>
                    <a:pt x="1073" y="3343023"/>
                  </a:lnTo>
                  <a:lnTo>
                    <a:pt x="986" y="3293186"/>
                  </a:lnTo>
                  <a:lnTo>
                    <a:pt x="2777" y="3239701"/>
                  </a:lnTo>
                  <a:lnTo>
                    <a:pt x="5860" y="3183840"/>
                  </a:lnTo>
                  <a:lnTo>
                    <a:pt x="9644" y="3126873"/>
                  </a:lnTo>
                  <a:lnTo>
                    <a:pt x="13542" y="3070070"/>
                  </a:lnTo>
                  <a:lnTo>
                    <a:pt x="16964" y="3014704"/>
                  </a:lnTo>
                  <a:lnTo>
                    <a:pt x="19323" y="2962044"/>
                  </a:lnTo>
                  <a:lnTo>
                    <a:pt x="20029" y="2913362"/>
                  </a:lnTo>
                  <a:lnTo>
                    <a:pt x="18495" y="2869928"/>
                  </a:lnTo>
                  <a:lnTo>
                    <a:pt x="17212" y="2823407"/>
                  </a:lnTo>
                  <a:lnTo>
                    <a:pt x="18967" y="2772765"/>
                  </a:lnTo>
                  <a:lnTo>
                    <a:pt x="22832" y="2719206"/>
                  </a:lnTo>
                  <a:lnTo>
                    <a:pt x="27880" y="2663937"/>
                  </a:lnTo>
                  <a:lnTo>
                    <a:pt x="33185" y="2608163"/>
                  </a:lnTo>
                  <a:lnTo>
                    <a:pt x="37820" y="2553089"/>
                  </a:lnTo>
                  <a:lnTo>
                    <a:pt x="40857" y="2499922"/>
                  </a:lnTo>
                  <a:lnTo>
                    <a:pt x="41370" y="2449867"/>
                  </a:lnTo>
                  <a:lnTo>
                    <a:pt x="38432" y="2404130"/>
                  </a:lnTo>
                  <a:lnTo>
                    <a:pt x="31116" y="2363916"/>
                  </a:lnTo>
                  <a:lnTo>
                    <a:pt x="18495" y="2330432"/>
                  </a:lnTo>
                  <a:lnTo>
                    <a:pt x="6733" y="2296549"/>
                  </a:lnTo>
                  <a:lnTo>
                    <a:pt x="1651" y="2255358"/>
                  </a:lnTo>
                  <a:lnTo>
                    <a:pt x="1806" y="2208283"/>
                  </a:lnTo>
                  <a:lnTo>
                    <a:pt x="5756" y="2156750"/>
                  </a:lnTo>
                  <a:lnTo>
                    <a:pt x="12059" y="2102184"/>
                  </a:lnTo>
                  <a:lnTo>
                    <a:pt x="19272" y="2046011"/>
                  </a:lnTo>
                  <a:lnTo>
                    <a:pt x="25952" y="1989657"/>
                  </a:lnTo>
                  <a:lnTo>
                    <a:pt x="30657" y="1934547"/>
                  </a:lnTo>
                  <a:lnTo>
                    <a:pt x="31944" y="1882106"/>
                  </a:lnTo>
                  <a:lnTo>
                    <a:pt x="28371" y="1833761"/>
                  </a:lnTo>
                  <a:lnTo>
                    <a:pt x="18495" y="1790936"/>
                  </a:lnTo>
                  <a:lnTo>
                    <a:pt x="4974" y="1735634"/>
                  </a:lnTo>
                  <a:lnTo>
                    <a:pt x="0" y="1679466"/>
                  </a:lnTo>
                  <a:lnTo>
                    <a:pt x="1229" y="1623732"/>
                  </a:lnTo>
                  <a:lnTo>
                    <a:pt x="6322" y="1569734"/>
                  </a:lnTo>
                  <a:lnTo>
                    <a:pt x="12936" y="1518771"/>
                  </a:lnTo>
                  <a:lnTo>
                    <a:pt x="18730" y="1472146"/>
                  </a:lnTo>
                  <a:lnTo>
                    <a:pt x="21364" y="1431158"/>
                  </a:lnTo>
                  <a:lnTo>
                    <a:pt x="18495" y="1397109"/>
                  </a:lnTo>
                  <a:lnTo>
                    <a:pt x="15577" y="1367163"/>
                  </a:lnTo>
                  <a:lnTo>
                    <a:pt x="16314" y="1327039"/>
                  </a:lnTo>
                  <a:lnTo>
                    <a:pt x="19577" y="1278959"/>
                  </a:lnTo>
                  <a:lnTo>
                    <a:pt x="24241" y="1225143"/>
                  </a:lnTo>
                  <a:lnTo>
                    <a:pt x="29177" y="1167810"/>
                  </a:lnTo>
                  <a:lnTo>
                    <a:pt x="33259" y="1109183"/>
                  </a:lnTo>
                  <a:lnTo>
                    <a:pt x="35358" y="1051480"/>
                  </a:lnTo>
                  <a:lnTo>
                    <a:pt x="34349" y="996923"/>
                  </a:lnTo>
                  <a:lnTo>
                    <a:pt x="29104" y="947732"/>
                  </a:lnTo>
                  <a:lnTo>
                    <a:pt x="18495" y="906127"/>
                  </a:lnTo>
                  <a:lnTo>
                    <a:pt x="12304" y="882154"/>
                  </a:lnTo>
                  <a:lnTo>
                    <a:pt x="8688" y="851850"/>
                  </a:lnTo>
                  <a:lnTo>
                    <a:pt x="7299" y="815855"/>
                  </a:lnTo>
                  <a:lnTo>
                    <a:pt x="7792" y="774805"/>
                  </a:lnTo>
                  <a:lnTo>
                    <a:pt x="9821" y="729339"/>
                  </a:lnTo>
                  <a:lnTo>
                    <a:pt x="13039" y="680095"/>
                  </a:lnTo>
                  <a:lnTo>
                    <a:pt x="17101" y="627712"/>
                  </a:lnTo>
                  <a:lnTo>
                    <a:pt x="21661" y="572827"/>
                  </a:lnTo>
                  <a:lnTo>
                    <a:pt x="26372" y="516078"/>
                  </a:lnTo>
                  <a:lnTo>
                    <a:pt x="30888" y="458104"/>
                  </a:lnTo>
                  <a:lnTo>
                    <a:pt x="34864" y="399543"/>
                  </a:lnTo>
                  <a:lnTo>
                    <a:pt x="37954" y="341033"/>
                  </a:lnTo>
                  <a:lnTo>
                    <a:pt x="39811" y="283212"/>
                  </a:lnTo>
                  <a:lnTo>
                    <a:pt x="40089" y="226719"/>
                  </a:lnTo>
                  <a:lnTo>
                    <a:pt x="38442" y="172190"/>
                  </a:lnTo>
                  <a:lnTo>
                    <a:pt x="34525" y="120265"/>
                  </a:lnTo>
                  <a:lnTo>
                    <a:pt x="27991" y="71582"/>
                  </a:lnTo>
                  <a:lnTo>
                    <a:pt x="18495" y="26779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57526" y="647446"/>
            <a:ext cx="2479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ODOT</a:t>
            </a:r>
            <a:r>
              <a:rPr sz="28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Website</a:t>
            </a:r>
            <a:endParaRPr sz="2800" dirty="0">
              <a:latin typeface="Century Gothic"/>
              <a:cs typeface="Century Gothic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A218D3-5715-4D40-AC88-B22C3FD92D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1" y="5730239"/>
            <a:ext cx="914526" cy="365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512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Century Gothic</vt:lpstr>
      <vt:lpstr>Georgia</vt:lpstr>
      <vt:lpstr>Wingdings</vt:lpstr>
      <vt:lpstr>Office Theme</vt:lpstr>
      <vt:lpstr>PowerPoint Presentation</vt:lpstr>
      <vt:lpstr>ABOUT US</vt:lpstr>
      <vt:lpstr>Eligibility  Requirements</vt:lpstr>
      <vt:lpstr>Gathering  Documents</vt:lpstr>
      <vt:lpstr>Mandatory  Documents</vt:lpstr>
      <vt:lpstr>Personal Net  Worth Statement</vt:lpstr>
      <vt:lpstr>Select an option</vt:lpstr>
      <vt:lpstr>Business Contact information</vt:lpstr>
      <vt:lpstr>PowerPoint Presentation</vt:lpstr>
      <vt:lpstr>Applying for New DBE  Certification  </vt:lpstr>
      <vt:lpstr>New DBE application Contact Information </vt:lpstr>
      <vt:lpstr>Mandatory Documents / Applicable Documents </vt:lpstr>
      <vt:lpstr>Applying For DBE Certification </vt:lpstr>
      <vt:lpstr>Civil Rights DBE  Application</vt:lpstr>
      <vt:lpstr> How to Access Onboarding Information  </vt:lpstr>
      <vt:lpstr>How to Access Onboarding Information ( continued) </vt:lpstr>
      <vt:lpstr>Onboarding Program </vt:lpstr>
      <vt:lpstr>What to Expect after  submitting A DBE  Application</vt:lpstr>
      <vt:lpstr>Civil Rights Division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 for Disadvantage Business Enterprise Certification</dc:title>
  <dc:creator>Jessica Patterson</dc:creator>
  <cp:lastModifiedBy>Jessica Patterson</cp:lastModifiedBy>
  <cp:revision>14</cp:revision>
  <dcterms:created xsi:type="dcterms:W3CDTF">2022-02-10T19:00:44Z</dcterms:created>
  <dcterms:modified xsi:type="dcterms:W3CDTF">2022-03-29T14:31:42Z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2022-02-10T00:00:00Z</vt:filetime>
  </property>
</Properties>
</file>