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6DF"/>
    <a:srgbClr val="0066A8"/>
    <a:srgbClr val="AA6728"/>
    <a:srgbClr val="924115"/>
    <a:srgbClr val="D15520"/>
    <a:srgbClr val="DE9028"/>
    <a:srgbClr val="679B41"/>
    <a:srgbClr val="316821"/>
    <a:srgbClr val="679BA5"/>
    <a:srgbClr val="004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C805B5-2662-4F21-8F4D-7D82C4EF971C}" v="3" dt="2022-04-11T16:20:19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ter Merkle" userId="9774f747-be68-4cb0-9618-128d098f6641" providerId="ADAL" clId="{2BC805B5-2662-4F21-8F4D-7D82C4EF971C}"/>
    <pc:docChg chg="custSel addSld modSld">
      <pc:chgData name="Carter Merkle" userId="9774f747-be68-4cb0-9618-128d098f6641" providerId="ADAL" clId="{2BC805B5-2662-4F21-8F4D-7D82C4EF971C}" dt="2022-04-11T16:20:19.039" v="463" actId="20577"/>
      <pc:docMkLst>
        <pc:docMk/>
      </pc:docMkLst>
      <pc:sldChg chg="modSp mod">
        <pc:chgData name="Carter Merkle" userId="9774f747-be68-4cb0-9618-128d098f6641" providerId="ADAL" clId="{2BC805B5-2662-4F21-8F4D-7D82C4EF971C}" dt="2022-04-11T15:54:00.497" v="8" actId="20577"/>
        <pc:sldMkLst>
          <pc:docMk/>
          <pc:sldMk cId="1075532008" sldId="257"/>
        </pc:sldMkLst>
        <pc:spChg chg="mod">
          <ac:chgData name="Carter Merkle" userId="9774f747-be68-4cb0-9618-128d098f6641" providerId="ADAL" clId="{2BC805B5-2662-4F21-8F4D-7D82C4EF971C}" dt="2022-04-11T15:54:00.497" v="8" actId="20577"/>
          <ac:spMkLst>
            <pc:docMk/>
            <pc:sldMk cId="1075532008" sldId="257"/>
            <ac:spMk id="3" creationId="{C39EE1EC-FD8F-4D7E-99F4-986B99ADD9C7}"/>
          </ac:spMkLst>
        </pc:spChg>
      </pc:sldChg>
      <pc:sldChg chg="addSp delSp modSp mod">
        <pc:chgData name="Carter Merkle" userId="9774f747-be68-4cb0-9618-128d098f6641" providerId="ADAL" clId="{2BC805B5-2662-4F21-8F4D-7D82C4EF971C}" dt="2022-04-11T16:13:35.176" v="161" actId="14100"/>
        <pc:sldMkLst>
          <pc:docMk/>
          <pc:sldMk cId="2802237140" sldId="259"/>
        </pc:sldMkLst>
        <pc:spChg chg="mod">
          <ac:chgData name="Carter Merkle" userId="9774f747-be68-4cb0-9618-128d098f6641" providerId="ADAL" clId="{2BC805B5-2662-4F21-8F4D-7D82C4EF971C}" dt="2022-04-11T16:10:57.508" v="30" actId="20577"/>
          <ac:spMkLst>
            <pc:docMk/>
            <pc:sldMk cId="2802237140" sldId="259"/>
            <ac:spMk id="2" creationId="{16854FDA-14EE-493C-8E69-A0C5F54543AC}"/>
          </ac:spMkLst>
        </pc:spChg>
        <pc:spChg chg="del">
          <ac:chgData name="Carter Merkle" userId="9774f747-be68-4cb0-9618-128d098f6641" providerId="ADAL" clId="{2BC805B5-2662-4F21-8F4D-7D82C4EF971C}" dt="2022-04-11T16:10:44.643" v="11" actId="22"/>
          <ac:spMkLst>
            <pc:docMk/>
            <pc:sldMk cId="2802237140" sldId="259"/>
            <ac:spMk id="3" creationId="{865E007C-6478-45F9-AA65-FF04EF21E0B4}"/>
          </ac:spMkLst>
        </pc:spChg>
        <pc:spChg chg="add mod">
          <ac:chgData name="Carter Merkle" userId="9774f747-be68-4cb0-9618-128d098f6641" providerId="ADAL" clId="{2BC805B5-2662-4F21-8F4D-7D82C4EF971C}" dt="2022-04-11T16:13:08.774" v="159" actId="14100"/>
          <ac:spMkLst>
            <pc:docMk/>
            <pc:sldMk cId="2802237140" sldId="259"/>
            <ac:spMk id="6" creationId="{6C6AB74D-3F0B-4710-84E1-CDD597E122F8}"/>
          </ac:spMkLst>
        </pc:spChg>
        <pc:picChg chg="add mod ord">
          <ac:chgData name="Carter Merkle" userId="9774f747-be68-4cb0-9618-128d098f6641" providerId="ADAL" clId="{2BC805B5-2662-4F21-8F4D-7D82C4EF971C}" dt="2022-04-11T16:13:35.176" v="161" actId="14100"/>
          <ac:picMkLst>
            <pc:docMk/>
            <pc:sldMk cId="2802237140" sldId="259"/>
            <ac:picMk id="5" creationId="{F847FA6B-EC86-4858-82A2-2032D06818C5}"/>
          </ac:picMkLst>
        </pc:picChg>
      </pc:sldChg>
      <pc:sldChg chg="modSp new mod">
        <pc:chgData name="Carter Merkle" userId="9774f747-be68-4cb0-9618-128d098f6641" providerId="ADAL" clId="{2BC805B5-2662-4F21-8F4D-7D82C4EF971C}" dt="2022-04-11T16:15:58.759" v="231" actId="1076"/>
        <pc:sldMkLst>
          <pc:docMk/>
          <pc:sldMk cId="2704190862" sldId="260"/>
        </pc:sldMkLst>
        <pc:spChg chg="mod">
          <ac:chgData name="Carter Merkle" userId="9774f747-be68-4cb0-9618-128d098f6641" providerId="ADAL" clId="{2BC805B5-2662-4F21-8F4D-7D82C4EF971C}" dt="2022-04-11T16:14:47.611" v="195" actId="20577"/>
          <ac:spMkLst>
            <pc:docMk/>
            <pc:sldMk cId="2704190862" sldId="260"/>
            <ac:spMk id="2" creationId="{A8780265-AB5F-4A29-A085-ADCD3618755C}"/>
          </ac:spMkLst>
        </pc:spChg>
        <pc:spChg chg="mod">
          <ac:chgData name="Carter Merkle" userId="9774f747-be68-4cb0-9618-128d098f6641" providerId="ADAL" clId="{2BC805B5-2662-4F21-8F4D-7D82C4EF971C}" dt="2022-04-11T16:15:58.759" v="231" actId="1076"/>
          <ac:spMkLst>
            <pc:docMk/>
            <pc:sldMk cId="2704190862" sldId="260"/>
            <ac:spMk id="3" creationId="{C60C69E1-E382-4A59-A4ED-C5314DEF0088}"/>
          </ac:spMkLst>
        </pc:spChg>
      </pc:sldChg>
      <pc:sldChg chg="modSp new mod">
        <pc:chgData name="Carter Merkle" userId="9774f747-be68-4cb0-9618-128d098f6641" providerId="ADAL" clId="{2BC805B5-2662-4F21-8F4D-7D82C4EF971C}" dt="2022-04-11T16:20:19.039" v="463" actId="20577"/>
        <pc:sldMkLst>
          <pc:docMk/>
          <pc:sldMk cId="304230001" sldId="261"/>
        </pc:sldMkLst>
        <pc:spChg chg="mod">
          <ac:chgData name="Carter Merkle" userId="9774f747-be68-4cb0-9618-128d098f6641" providerId="ADAL" clId="{2BC805B5-2662-4F21-8F4D-7D82C4EF971C}" dt="2022-04-11T16:16:43.154" v="247" actId="403"/>
          <ac:spMkLst>
            <pc:docMk/>
            <pc:sldMk cId="304230001" sldId="261"/>
            <ac:spMk id="2" creationId="{F4916F73-B18C-445A-9727-7398212A8A2B}"/>
          </ac:spMkLst>
        </pc:spChg>
        <pc:spChg chg="mod">
          <ac:chgData name="Carter Merkle" userId="9774f747-be68-4cb0-9618-128d098f6641" providerId="ADAL" clId="{2BC805B5-2662-4F21-8F4D-7D82C4EF971C}" dt="2022-04-11T16:20:19.039" v="463" actId="20577"/>
          <ac:spMkLst>
            <pc:docMk/>
            <pc:sldMk cId="304230001" sldId="261"/>
            <ac:spMk id="3" creationId="{893F7B7E-994E-48F9-A7A9-34B5C66B1C5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E240C3-4A34-4640-B6F6-00E8B47447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B259A8-74EB-440B-8DD8-76C9966610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36472-7FC8-4193-82A0-C65DC4EA1699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532CF-3B20-4A6D-91BE-AC7470A4D0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5DEA9-B4BB-460F-B81F-34804A14C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3F80E-613E-4926-9675-E763F36FA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15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2E20A82-3756-4DBE-969B-2BAFCB84C32E}"/>
              </a:ext>
            </a:extLst>
          </p:cNvPr>
          <p:cNvSpPr/>
          <p:nvPr userDrawn="1"/>
        </p:nvSpPr>
        <p:spPr>
          <a:xfrm>
            <a:off x="0" y="0"/>
            <a:ext cx="12192000" cy="881064"/>
          </a:xfrm>
          <a:prstGeom prst="rect">
            <a:avLst/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C9053A-30A4-439C-83FB-897660F85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11BA9-0CDB-4FCB-8749-CAB20B099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F995D-35D3-412E-A0EB-229F6F3D7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D2E6D-2EDE-4638-B5F3-EAE7A8E6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DB45E-31B2-498D-A38C-941A2533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6A3A30BE-D9CE-4652-8176-E064AE10BA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941057"/>
            <a:ext cx="3531010" cy="1211334"/>
          </a:xfrm>
          <a:prstGeom prst="rect">
            <a:avLst/>
          </a:prstGeom>
        </p:spPr>
      </p:pic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C409F019-1EF3-41D2-9798-EC95EA3F7F8B}"/>
              </a:ext>
            </a:extLst>
          </p:cNvPr>
          <p:cNvSpPr/>
          <p:nvPr userDrawn="1"/>
        </p:nvSpPr>
        <p:spPr>
          <a:xfrm rot="10800000">
            <a:off x="9525" y="0"/>
            <a:ext cx="1143000" cy="881064"/>
          </a:xfrm>
          <a:prstGeom prst="triangle">
            <a:avLst>
              <a:gd name="adj" fmla="val 51399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7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8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0EB1B1-0323-498C-B113-BBEB11D8AEEF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71F40BAB-710E-472B-AAE5-3512347DF4B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5B4C6-ADD2-420C-B166-25CBF223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BCFD-6323-4244-9481-889D1722C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007D6-FA56-442D-AAAE-E794C8D69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5043F-31C9-4DD9-9AC9-79C43869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E4BE9-DE9B-47EC-90DB-D8B8BCB2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2F56D-BA5A-454B-8E46-FE1FD593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FBCDD844-4BDB-4BB4-94FC-46F11F57E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34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2F83565-AC13-4689-87CD-5359AF5396B8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E305CF96-0131-4FE3-842F-1382CD4EE40E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A614A-F2DE-4C29-B2EA-759C095C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63314-E9A2-4123-872D-9A870F79A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094FA-4650-4D2A-A572-EB7B644E3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DEAA-849E-4F36-9213-80063747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6D784-90F8-44E6-BA08-3AD085DB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92FC4-41B0-4AFD-9CF7-7471FF39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AB8D95B-DFBC-4F18-972B-DCB01FF37D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22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C62D-8ED6-4D1A-A863-4F92915A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E6371-8C9F-4C89-B781-79BC7135D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307D8-8370-4A52-B0C7-7C816564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50E87-CDFF-460F-B317-4D0A1B67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C431C-85A5-4B9F-B314-B79C045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02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0D2DF-4D7B-46EB-BA00-3B430FB4E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2E2C1-B9EB-479B-AACF-DF9B31AB0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917B-7D9E-49AA-A4A2-74BF61C89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24D3D-1B39-4B00-8592-76A2AA73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54B4-AB1A-4184-BFA6-7348BEBE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0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66A8"/>
              </a:buClr>
              <a:buFont typeface="Arial" panose="020B0604020202020204" pitchFamily="34" charset="0"/>
              <a:buChar char="&gt;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66A8"/>
              </a:buClr>
              <a:buSzPct val="120000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0066A8"/>
              </a:buClr>
              <a:buFont typeface="Wingdings" panose="05000000000000000000" pitchFamily="2" charset="2"/>
              <a:buChar char="ü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57350" indent="-285750">
              <a:buClr>
                <a:srgbClr val="0066A8"/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0066A8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A22C6E59-57E0-4A54-B601-54BCABB13A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A3DEC58-DD0D-489E-89D7-48B520FAF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0" y="5502"/>
            <a:ext cx="1790700" cy="68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9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BA77D3D-EB6C-470B-88D7-E88D973FCE77}"/>
              </a:ext>
            </a:extLst>
          </p:cNvPr>
          <p:cNvSpPr/>
          <p:nvPr userDrawn="1"/>
        </p:nvSpPr>
        <p:spPr>
          <a:xfrm>
            <a:off x="-3" y="6176964"/>
            <a:ext cx="12192003" cy="681036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00E5B01-C69C-4201-9620-A4CEFAA25C48}"/>
              </a:ext>
            </a:extLst>
          </p:cNvPr>
          <p:cNvSpPr/>
          <p:nvPr userDrawn="1"/>
        </p:nvSpPr>
        <p:spPr>
          <a:xfrm rot="5400000">
            <a:off x="-75805" y="6262289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64E26A8A-3861-44FA-9F25-5209F3A55E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7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8BE7-7E0D-4FE6-9A09-A01974DED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860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87E38-21AB-44A5-933E-BBDB29530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190048"/>
            <a:ext cx="10515600" cy="10582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98DB-E2E2-4621-86F0-491A9102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FFFA3-C11C-4784-B241-ED40C584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D06F7-64FC-4E16-A6F2-A838E8C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76BB167-5223-4787-9D40-C427FEF4A0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369" y="0"/>
            <a:ext cx="3338561" cy="1368565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98853A46-355B-43D4-AC0B-EC581D0547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60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0AE6B6-E4D9-430F-A1A6-2FD90BB2AEA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FE54030-734F-4867-A425-FD781025C88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DD910D-BE99-49D0-8285-41FF41AEC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8C7A0-022A-4F99-A0C2-33276644F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EB2EE-35C0-4F6A-9A88-19585A48B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C444E-BC3C-48DD-B0EE-5AD82E9E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1A159-06B3-45AE-B20D-1B94E9EA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C28A2-40C2-45AC-8284-24CC7B83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17921164-5862-485A-98FF-85D0E31555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9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63FAD79-29E3-4606-991C-B67D06E2C72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31A0194A-5D0E-40C4-AB4F-F7E74CABE9F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1554EA-2EC4-4F72-973B-F9628F6B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874CF-1970-4A3C-8FE6-7A04D221F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78CE7-604B-4F86-9B5D-3FAA07816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7FC8D-397D-4F30-A188-8C060553C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B399E2-8ED9-413C-8F81-E15355195F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B79164-105F-4A8D-9C1C-9C575EFE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85673-20F2-4420-9492-E849EF41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3BC90F-0DC6-446A-A477-E6BFD973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E2359358-A04A-41A6-BB3E-72D0DCDBD9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1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9351E6-0B77-487D-AF4C-37DD96BAC2D9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7CFE111-BCB3-481A-85D0-0F57E88EBC2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1BE492-D277-4B57-B7FD-702527F0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B0850-9FFE-4966-BD90-DB06F785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9B77C-9C12-494F-A87E-7517CBD7A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AC97F-B8D0-4433-B69C-3E0C1622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2A5EAC9B-387B-4DD3-9C4A-E3BF2B9AAA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ird&#10;&#10;Description automatically generated">
            <a:extLst>
              <a:ext uri="{FF2B5EF4-FFF2-40B4-BE49-F238E27FC236}">
                <a16:creationId xmlns:a16="http://schemas.microsoft.com/office/drawing/2014/main" id="{B933FC99-1097-4018-8B3C-56B4DCF03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206" y="0"/>
            <a:ext cx="1944793" cy="685799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BBBBF-C7E9-446C-9E28-AD70279937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560B2B0-E84F-48DB-B6CA-EE6B1DD34A63}"/>
              </a:ext>
            </a:extLst>
          </p:cNvPr>
          <p:cNvSpPr/>
          <p:nvPr userDrawn="1"/>
        </p:nvSpPr>
        <p:spPr>
          <a:xfrm rot="16200000">
            <a:off x="7790603" y="2456602"/>
            <a:ext cx="6857999" cy="1944792"/>
          </a:xfrm>
          <a:prstGeom prst="triangle">
            <a:avLst>
              <a:gd name="adj" fmla="val 49722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9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BBBBF-C7E9-446C-9E28-AD70279937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13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8E82A-DEDB-4F57-9C56-785DF1FE3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2110C-DA35-4E5E-AB88-5914338FC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BF4E9-9671-423F-B6BB-F2C0642CF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334D-C731-4501-A5C8-C610FB6C1AE8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9415B-A953-4A00-BD68-FCEAD64EE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757A3-55CA-430A-9473-9543328A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2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52" r:id="rId5"/>
    <p:sldLayoutId id="2147483653" r:id="rId6"/>
    <p:sldLayoutId id="2147483654" r:id="rId7"/>
    <p:sldLayoutId id="2147483655" r:id="rId8"/>
    <p:sldLayoutId id="2147483666" r:id="rId9"/>
    <p:sldLayoutId id="2147483667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6A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66A8"/>
        </a:buClr>
        <a:buFont typeface="Arial" panose="020B0604020202020204" pitchFamily="34" charset="0"/>
        <a:buChar char="&gt;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ü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kbid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bid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kbid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E070-3ADA-4CF0-BC7C-2375B12212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Oklahoma PTAC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1F35A-387C-49C4-A820-1FBA72A74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Statewide Procurement Technical Assistance Center</a:t>
            </a:r>
          </a:p>
        </p:txBody>
      </p:sp>
    </p:spTree>
    <p:extLst>
      <p:ext uri="{BB962C8B-B14F-4D97-AF65-F5344CB8AC3E}">
        <p14:creationId xmlns:p14="http://schemas.microsoft.com/office/powerpoint/2010/main" val="298387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1824-7D53-448E-9691-1CD091BB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Coach to Government Contracting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EE1EC-FD8F-4D7E-99F4-986B99ADD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its core, the PTAC is your guide to government contracting</a:t>
            </a:r>
          </a:p>
          <a:p>
            <a:r>
              <a:rPr lang="en-US" dirty="0"/>
              <a:t>Guide you through registrations and applications</a:t>
            </a:r>
          </a:p>
          <a:p>
            <a:r>
              <a:rPr lang="en-US" dirty="0"/>
              <a:t>Help  you plan your approach and pitch to agencies</a:t>
            </a:r>
          </a:p>
          <a:p>
            <a:r>
              <a:rPr lang="en-US" dirty="0"/>
              <a:t>Help you find opportunities</a:t>
            </a:r>
          </a:p>
          <a:p>
            <a:r>
              <a:rPr lang="en-US" dirty="0"/>
              <a:t>Help you tackle new language and rules</a:t>
            </a:r>
          </a:p>
          <a:p>
            <a:r>
              <a:rPr lang="en-US" dirty="0"/>
              <a:t>Encourage you to persist and persevere </a:t>
            </a:r>
          </a:p>
        </p:txBody>
      </p:sp>
    </p:spTree>
    <p:extLst>
      <p:ext uri="{BB962C8B-B14F-4D97-AF65-F5344CB8AC3E}">
        <p14:creationId xmlns:p14="http://schemas.microsoft.com/office/powerpoint/2010/main" val="107553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7FF59-5B08-4DD6-8465-A59189629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the Oklahoma PTAC?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327AD-87BF-485C-AD8A-AED60B0C0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of the Oklahoma CareerTech system</a:t>
            </a:r>
          </a:p>
          <a:p>
            <a:r>
              <a:rPr lang="en-US" dirty="0"/>
              <a:t>Operates out of ten Oklahoma Technology Centers</a:t>
            </a:r>
          </a:p>
          <a:p>
            <a:r>
              <a:rPr lang="en-US" dirty="0"/>
              <a:t>Funding from federal, state, and local tax funds</a:t>
            </a:r>
          </a:p>
          <a:p>
            <a:pPr lvl="1"/>
            <a:r>
              <a:rPr lang="en-US" dirty="0"/>
              <a:t>U.S. Dept. of Defense</a:t>
            </a:r>
          </a:p>
          <a:p>
            <a:pPr lvl="1"/>
            <a:r>
              <a:rPr lang="en-US" dirty="0"/>
              <a:t>Oklahoma Dept. of Career and Technology Education</a:t>
            </a:r>
          </a:p>
          <a:p>
            <a:pPr lvl="1"/>
            <a:r>
              <a:rPr lang="en-US" dirty="0"/>
              <a:t>Each participating technology center</a:t>
            </a:r>
          </a:p>
          <a:p>
            <a:r>
              <a:rPr lang="en-US" dirty="0">
                <a:hlinkClick r:id="rId2"/>
              </a:rPr>
              <a:t>www.okbid.org</a:t>
            </a:r>
            <a:r>
              <a:rPr lang="en-US" dirty="0"/>
              <a:t> (click on OkPTAC Coordinators)</a:t>
            </a:r>
          </a:p>
        </p:txBody>
      </p:sp>
    </p:spTree>
    <p:extLst>
      <p:ext uri="{BB962C8B-B14F-4D97-AF65-F5344CB8AC3E}">
        <p14:creationId xmlns:p14="http://schemas.microsoft.com/office/powerpoint/2010/main" val="225575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54FDA-14EE-493C-8E69-A0C5F5454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OkPTAC Contact List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47FA6B-EC86-4858-82A2-2032D0681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8526" y="2150464"/>
            <a:ext cx="5621154" cy="352350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6AB74D-3F0B-4710-84E1-CDD597E122F8}"/>
              </a:ext>
            </a:extLst>
          </p:cNvPr>
          <p:cNvSpPr txBox="1"/>
          <p:nvPr/>
        </p:nvSpPr>
        <p:spPr>
          <a:xfrm>
            <a:off x="1097280" y="2225234"/>
            <a:ext cx="3312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</a:t>
            </a:r>
            <a:r>
              <a:rPr lang="en-US" dirty="0">
                <a:hlinkClick r:id="rId3"/>
              </a:rPr>
              <a:t>www.okbid.org</a:t>
            </a:r>
            <a:r>
              <a:rPr lang="en-US" dirty="0"/>
              <a:t>, click on OkPTAC Coordinators for current list of offices and personnel.</a:t>
            </a:r>
          </a:p>
        </p:txBody>
      </p:sp>
    </p:spTree>
    <p:extLst>
      <p:ext uri="{BB962C8B-B14F-4D97-AF65-F5344CB8AC3E}">
        <p14:creationId xmlns:p14="http://schemas.microsoft.com/office/powerpoint/2010/main" val="280223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80265-AB5F-4A29-A085-ADCD36187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OkPTAC Ideas and Success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C69E1-E382-4A59-A4ED-C5314DEF0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6372"/>
            <a:ext cx="9250680" cy="1405255"/>
          </a:xfrm>
        </p:spPr>
        <p:txBody>
          <a:bodyPr>
            <a:normAutofit/>
          </a:bodyPr>
          <a:lstStyle/>
          <a:p>
            <a:r>
              <a:rPr lang="en-US" sz="4000" dirty="0"/>
              <a:t>Stories from the Counselors</a:t>
            </a:r>
          </a:p>
        </p:txBody>
      </p:sp>
    </p:spTree>
    <p:extLst>
      <p:ext uri="{BB962C8B-B14F-4D97-AF65-F5344CB8AC3E}">
        <p14:creationId xmlns:p14="http://schemas.microsoft.com/office/powerpoint/2010/main" val="270419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16F73-B18C-445A-9727-7398212A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OkPTAC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7B7E-994E-48F9-A7A9-34B5C66B1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625"/>
            <a:ext cx="10515600" cy="296989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Main Office is at the Oklahoma Dept of CareerTech</a:t>
            </a:r>
          </a:p>
          <a:p>
            <a:r>
              <a:rPr lang="en-US" dirty="0"/>
              <a:t>1500 W 7</a:t>
            </a:r>
            <a:r>
              <a:rPr lang="en-US" baseline="30000" dirty="0"/>
              <a:t>th</a:t>
            </a:r>
            <a:r>
              <a:rPr lang="en-US" dirty="0"/>
              <a:t> Ave, Stillwater</a:t>
            </a:r>
          </a:p>
          <a:p>
            <a:r>
              <a:rPr lang="en-US" dirty="0"/>
              <a:t>To contact the program office you can call:</a:t>
            </a:r>
          </a:p>
          <a:p>
            <a:r>
              <a:rPr lang="en-US" dirty="0"/>
              <a:t>405-743-5571 or 405-612-7386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www.okbid.org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230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C2DA609EF2B2419E824A52CE151980" ma:contentTypeVersion="16" ma:contentTypeDescription="Create a new document." ma:contentTypeScope="" ma:versionID="d7046542503981c0701041056760f48e">
  <xsd:schema xmlns:xsd="http://www.w3.org/2001/XMLSchema" xmlns:xs="http://www.w3.org/2001/XMLSchema" xmlns:p="http://schemas.microsoft.com/office/2006/metadata/properties" xmlns:ns1="http://schemas.microsoft.com/sharepoint/v3" xmlns:ns3="c0175d40-5756-4482-923d-4f81b4f61f8e" xmlns:ns4="bdc32801-864b-493b-96db-7ea36ca23694" targetNamespace="http://schemas.microsoft.com/office/2006/metadata/properties" ma:root="true" ma:fieldsID="8d12709abf987cf7df3928eaee7c8334" ns1:_="" ns3:_="" ns4:_="">
    <xsd:import namespace="http://schemas.microsoft.com/sharepoint/v3"/>
    <xsd:import namespace="c0175d40-5756-4482-923d-4f81b4f61f8e"/>
    <xsd:import namespace="bdc32801-864b-493b-96db-7ea36ca236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75d40-5756-4482-923d-4f81b4f61f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32801-864b-493b-96db-7ea36ca2369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814703A-D2BA-4258-9EA5-D4C85E0AC2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0175d40-5756-4482-923d-4f81b4f61f8e"/>
    <ds:schemaRef ds:uri="bdc32801-864b-493b-96db-7ea36ca236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BB6B77-3791-4F24-A508-41E073FBDF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6EBE4C-3200-4392-BEF8-46BAFF31AA93}">
  <ds:schemaRefs>
    <ds:schemaRef ds:uri="http://schemas.microsoft.com/office/2006/metadata/properties"/>
    <ds:schemaRef ds:uri="http://schemas.microsoft.com/sharepoint/v3"/>
    <ds:schemaRef ds:uri="c0175d40-5756-4482-923d-4f81b4f61f8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bdc32801-864b-493b-96db-7ea36ca2369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4145</TotalTime>
  <Words>181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Oklahoma PTAC</vt:lpstr>
      <vt:lpstr>Personal Coach to Government Contracting</vt:lpstr>
      <vt:lpstr>Who is the Oklahoma PTAC?</vt:lpstr>
      <vt:lpstr>OkPTAC Contact List</vt:lpstr>
      <vt:lpstr>OkPTAC Ideas and Success Stories</vt:lpstr>
      <vt:lpstr>OkPTAC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 Cooper</dc:creator>
  <cp:lastModifiedBy>Carter Merkle</cp:lastModifiedBy>
  <cp:revision>51</cp:revision>
  <dcterms:created xsi:type="dcterms:W3CDTF">2020-07-06T17:50:26Z</dcterms:created>
  <dcterms:modified xsi:type="dcterms:W3CDTF">2022-04-11T16:20:25Z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0x01010070C2DA609EF2B2419E824A52CE151980</vt:lpwstr>
  </property>
</Properties>
</file>