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0" r:id="rId5"/>
    <p:sldMasterId id="2147483701" r:id="rId6"/>
    <p:sldMasterId id="2147483735" r:id="rId7"/>
  </p:sldMasterIdLst>
  <p:notesMasterIdLst>
    <p:notesMasterId r:id="rId12"/>
  </p:notesMasterIdLst>
  <p:handoutMasterIdLst>
    <p:handoutMasterId r:id="rId13"/>
  </p:handoutMasterIdLst>
  <p:sldIdLst>
    <p:sldId id="1591" r:id="rId8"/>
    <p:sldId id="1600" r:id="rId9"/>
    <p:sldId id="2147346519" r:id="rId10"/>
    <p:sldId id="21473465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ie Peters" initials="LP" lastIdx="6" clrIdx="0">
    <p:extLst>
      <p:ext uri="{19B8F6BF-5375-455C-9EA6-DF929625EA0E}">
        <p15:presenceInfo xmlns:p15="http://schemas.microsoft.com/office/powerpoint/2012/main" userId="S::lauriep@orionhealth.com::7e3f45eb-2cff-4b83-b57e-47a85cb5ab55" providerId="AD"/>
      </p:ext>
    </p:extLst>
  </p:cmAuthor>
  <p:cmAuthor id="2" name="Jackie Baldaro" initials="JB" lastIdx="1" clrIdx="1">
    <p:extLst>
      <p:ext uri="{19B8F6BF-5375-455C-9EA6-DF929625EA0E}">
        <p15:presenceInfo xmlns:p15="http://schemas.microsoft.com/office/powerpoint/2012/main" userId="S::jackieb@orionhealth.com::93cb21c0-5d20-41e6-ab02-0aef87a8fc1e" providerId="AD"/>
      </p:ext>
    </p:extLst>
  </p:cmAuthor>
  <p:cmAuthor id="3" name="Federica Lanzo" initials="FL" lastIdx="3" clrIdx="2">
    <p:extLst>
      <p:ext uri="{19B8F6BF-5375-455C-9EA6-DF929625EA0E}">
        <p15:presenceInfo xmlns:p15="http://schemas.microsoft.com/office/powerpoint/2012/main" userId="S::federical@orionhealth.com::e88cf6c0-988a-41e6-80dd-b1a04c4e2e71" providerId="AD"/>
      </p:ext>
    </p:extLst>
  </p:cmAuthor>
  <p:cmAuthor id="4" name="Chad Peterson" initials="CP" lastIdx="4" clrIdx="3">
    <p:extLst>
      <p:ext uri="{19B8F6BF-5375-455C-9EA6-DF929625EA0E}">
        <p15:presenceInfo xmlns:p15="http://schemas.microsoft.com/office/powerpoint/2012/main" userId="S::chadp@orionhealth.com::0ea10dad-5599-44f4-bdb9-55dbcf2efa4f" providerId="AD"/>
      </p:ext>
    </p:extLst>
  </p:cmAuthor>
  <p:cmAuthor id="5" name="Kara Hill" initials="KH" lastIdx="5" clrIdx="4">
    <p:extLst>
      <p:ext uri="{19B8F6BF-5375-455C-9EA6-DF929625EA0E}">
        <p15:presenceInfo xmlns:p15="http://schemas.microsoft.com/office/powerpoint/2012/main" userId="S::karah@orionhealth.com::028c67e3-c175-4cda-a735-0ae8e7abd8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F00"/>
    <a:srgbClr val="5E5E5E"/>
    <a:srgbClr val="5E5D5E"/>
    <a:srgbClr val="FF7E79"/>
    <a:srgbClr val="00FB92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2"/>
    <p:restoredTop sz="87375"/>
  </p:normalViewPr>
  <p:slideViewPr>
    <p:cSldViewPr snapToGrid="0">
      <p:cViewPr varScale="1">
        <p:scale>
          <a:sx n="100" d="100"/>
          <a:sy n="100" d="100"/>
        </p:scale>
        <p:origin x="13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AB4340-F025-0242-9DD6-5D37C76D41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1B938-CF7E-984C-88A7-C26FDFFF8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63695-3ED1-C141-8A10-4C5390C5C12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88C9B-C417-AB4C-94AE-0DA5D742DC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7B8CE-3F08-8E49-95F5-D8F59C4277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3EED6-1423-5540-B4B9-004476C77D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92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56D52-77EA-804E-980A-01F0CA79F6C8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B9E73-4F25-5E42-9090-3542C2480A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606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B9E73-4F25-5E42-9090-3542C2480A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B9E73-4F25-5E42-9090-3542C2480A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7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08A7-9DA7-F844-9B76-F08FD097B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4A529E-4F5A-254B-92E3-A97ACB965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B5C9B-CC13-E344-8736-40B35C91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BF7B-4F95-E547-88AF-119F67A9C7D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76D8F-8779-1F43-BFDD-FE74E71E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3D59-BFA4-3947-95A0-EF039DFD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C68-1C80-6B4D-8B7F-7C226FE07A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2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3733-5571-7545-B64E-8BE072B4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B2B389-1FFC-BD41-B143-C9228D409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5CEB2-708E-774F-A8DE-E9BABB8B9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BF7B-4F95-E547-88AF-119F67A9C7D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0C186-3AD9-4A4A-94AC-78EBAFC0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772C4-112F-2D43-965D-52340DED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C68-1C80-6B4D-8B7F-7C226FE07A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4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C6696-C73F-7941-9B2A-D9ED31559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38A67C-E907-B64E-8D4E-4ED05E17F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9DA05-248D-BB43-B111-38B66DCD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BF7B-4F95-E547-88AF-119F67A9C7D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5B5AE-255B-104D-B0B9-B1474DF1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0318F-9DCE-474C-96E4-F5B4677B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C68-1C80-6B4D-8B7F-7C226FE07A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2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146" y="404664"/>
            <a:ext cx="7797093" cy="648072"/>
          </a:xfrm>
        </p:spPr>
        <p:txBody>
          <a:bodyPr anchor="t">
            <a:noAutofit/>
          </a:bodyPr>
          <a:lstStyle>
            <a:lvl1pPr>
              <a:defRPr sz="2600" b="0" i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25A6BB-2ACC-FE4E-BD58-A637D84339EC}"/>
              </a:ext>
            </a:extLst>
          </p:cNvPr>
          <p:cNvSpPr txBox="1">
            <a:spLocks/>
          </p:cNvSpPr>
          <p:nvPr userDrawn="1"/>
        </p:nvSpPr>
        <p:spPr>
          <a:xfrm>
            <a:off x="459147" y="6022248"/>
            <a:ext cx="220938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accent1"/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EA1D32-D412-9B45-83ED-6C283E01B505}"/>
              </a:ext>
            </a:extLst>
          </p:cNvPr>
          <p:cNvSpPr/>
          <p:nvPr userDrawn="1"/>
        </p:nvSpPr>
        <p:spPr>
          <a:xfrm>
            <a:off x="459147" y="6250921"/>
            <a:ext cx="18293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i="0" dirty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2020 Orion Health Group of Companies</a:t>
            </a:r>
          </a:p>
        </p:txBody>
      </p:sp>
    </p:spTree>
    <p:extLst>
      <p:ext uri="{BB962C8B-B14F-4D97-AF65-F5344CB8AC3E}">
        <p14:creationId xmlns:p14="http://schemas.microsoft.com/office/powerpoint/2010/main" val="3079941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034" y="404664"/>
            <a:ext cx="11321427" cy="648072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9035354-83A1-214C-8133-47E54F0DE1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3" y="391635"/>
            <a:ext cx="1271960" cy="4696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93110BE-C60A-7F43-A7C1-AE7A7459B42A}"/>
              </a:ext>
            </a:extLst>
          </p:cNvPr>
          <p:cNvSpPr txBox="1"/>
          <p:nvPr userDrawn="1"/>
        </p:nvSpPr>
        <p:spPr>
          <a:xfrm>
            <a:off x="-4265705" y="433036"/>
            <a:ext cx="3779520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Untitled Sans</a:t>
            </a:r>
          </a:p>
          <a:p>
            <a:pPr algn="r">
              <a:lnSpc>
                <a:spcPct val="80000"/>
              </a:lnSpc>
            </a:pPr>
            <a:r>
              <a:rPr lang="en-US" sz="4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40pt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169297-1F2E-E547-A652-5D938B7312DF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E0375CB-F4A0-1342-9D4C-89C9EB744E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15E8C74-AD8F-1244-8775-53C678C186DE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A619105-E7A3-0347-9F9D-BA3BBFB4C3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D930C4-D8CC-E64A-BC67-C0A22880F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034" y="5670078"/>
            <a:ext cx="3716337" cy="2563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565884" indent="0">
              <a:buNone/>
              <a:defRPr>
                <a:solidFill>
                  <a:schemeClr val="accent1"/>
                </a:solidFill>
              </a:defRPr>
            </a:lvl2pPr>
            <a:lvl3pPr marL="1131767" indent="0">
              <a:buNone/>
              <a:defRPr>
                <a:solidFill>
                  <a:schemeClr val="accent1"/>
                </a:solidFill>
              </a:defRPr>
            </a:lvl3pPr>
            <a:lvl4pPr marL="1697650" indent="0">
              <a:buNone/>
              <a:defRPr>
                <a:solidFill>
                  <a:schemeClr val="accent1"/>
                </a:solidFill>
              </a:defRPr>
            </a:lvl4pPr>
            <a:lvl5pPr marL="2263536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 Here –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C4829276-6BBC-5F49-991C-16697941E2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2034" y="5913440"/>
            <a:ext cx="3716337" cy="2563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565884" indent="0">
              <a:buNone/>
              <a:defRPr>
                <a:solidFill>
                  <a:schemeClr val="accent1"/>
                </a:solidFill>
              </a:defRPr>
            </a:lvl2pPr>
            <a:lvl3pPr marL="1131767" indent="0">
              <a:buNone/>
              <a:defRPr>
                <a:solidFill>
                  <a:schemeClr val="accent1"/>
                </a:solidFill>
              </a:defRPr>
            </a:lvl3pPr>
            <a:lvl4pPr marL="1697650" indent="0">
              <a:buNone/>
              <a:defRPr>
                <a:solidFill>
                  <a:schemeClr val="accent1"/>
                </a:solidFill>
              </a:defRPr>
            </a:lvl4pPr>
            <a:lvl5pPr marL="2263536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Title Here -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B00CD2FF-ED1A-2E42-B924-C7EA70F870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034" y="6155968"/>
            <a:ext cx="3716337" cy="2563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565884" indent="0">
              <a:buNone/>
              <a:defRPr>
                <a:solidFill>
                  <a:schemeClr val="accent1"/>
                </a:solidFill>
              </a:defRPr>
            </a:lvl2pPr>
            <a:lvl3pPr marL="1131767" indent="0">
              <a:buNone/>
              <a:defRPr>
                <a:solidFill>
                  <a:schemeClr val="accent1"/>
                </a:solidFill>
              </a:defRPr>
            </a:lvl3pPr>
            <a:lvl4pPr marL="1697650" indent="0">
              <a:buNone/>
              <a:defRPr>
                <a:solidFill>
                  <a:schemeClr val="accent1"/>
                </a:solidFill>
              </a:defRPr>
            </a:lvl4pPr>
            <a:lvl5pPr marL="2263536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XX XX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1E90E4-EEE0-2843-85EA-7A528DD663B8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31B218-5E6B-B748-A685-AB3A89547475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F701CAB-FBF4-024A-80D3-35DBA102EEA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9B5530B-5FE8-D24D-BA3F-833FF7C09B04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ABE0915-6AF3-CC4A-806F-50BD4BCB4D14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7B7AE13-0D4D-C64E-AAF1-4C0D0E2B1858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00A7EEA-74D7-4D47-B6F8-4BEC7F46B26D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E0A244-8E71-434B-9542-CC4E6AF8408E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F8BC0A-9221-F947-8B3E-2DF29017612B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E3B89F3-B8A8-354F-B139-3E2DE4BD85E7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5264DA3-3B36-684F-AD69-DDE8BB4E3FB0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D05F8D1-0AB1-4D4B-BF51-52DBB6562E9B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209D072-7651-654A-9E59-96691CE9B236}"/>
              </a:ext>
            </a:extLst>
          </p:cNvPr>
          <p:cNvSpPr/>
          <p:nvPr userDrawn="1"/>
        </p:nvSpPr>
        <p:spPr>
          <a:xfrm>
            <a:off x="19676266" y="9256649"/>
            <a:ext cx="463550" cy="46355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09D9B2-69B6-1A4D-84B2-A8CAC613C7C1}"/>
              </a:ext>
            </a:extLst>
          </p:cNvPr>
          <p:cNvSpPr txBox="1"/>
          <p:nvPr userDrawn="1"/>
        </p:nvSpPr>
        <p:spPr>
          <a:xfrm>
            <a:off x="-5143924" y="1536912"/>
            <a:ext cx="465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If you will be presenting on a computer that is not your own, please save the slideshow as a PDF to maintain the font.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C9942F-BCD9-8D4F-93E9-045CC1B325A6}"/>
              </a:ext>
            </a:extLst>
          </p:cNvPr>
          <p:cNvSpPr/>
          <p:nvPr userDrawn="1"/>
        </p:nvSpPr>
        <p:spPr>
          <a:xfrm>
            <a:off x="9178625" y="6228645"/>
            <a:ext cx="552450" cy="21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24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5A874D0-9AA7-204C-B419-E1C39E3F52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4ED1A922-D7EF-C649-A51C-AC2579FC35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11317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b="0" i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146" y="404664"/>
            <a:ext cx="7797093" cy="648072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 panose="020F0502020204030204" pitchFamily="34" charset="0"/>
                <a:ea typeface="Polaris" charset="0"/>
                <a:cs typeface="Polari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2EED1AF-077E-D343-B90D-51EE00D451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5835" y="386941"/>
            <a:ext cx="1271960" cy="466385"/>
          </a:xfrm>
          <a:prstGeom prst="rect">
            <a:avLst/>
          </a:prstGeom>
        </p:spPr>
      </p:pic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82A750E5-3607-D145-971C-92262515A5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763" y="5669244"/>
            <a:ext cx="3716337" cy="2563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565884" indent="0">
              <a:buNone/>
              <a:defRPr>
                <a:solidFill>
                  <a:schemeClr val="accent1"/>
                </a:solidFill>
              </a:defRPr>
            </a:lvl2pPr>
            <a:lvl3pPr marL="1131767" indent="0">
              <a:buNone/>
              <a:defRPr>
                <a:solidFill>
                  <a:schemeClr val="accent1"/>
                </a:solidFill>
              </a:defRPr>
            </a:lvl3pPr>
            <a:lvl4pPr marL="1697650" indent="0">
              <a:buNone/>
              <a:defRPr>
                <a:solidFill>
                  <a:schemeClr val="accent1"/>
                </a:solidFill>
              </a:defRPr>
            </a:lvl4pPr>
            <a:lvl5pPr marL="2263536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 Here –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F523E08-D0AE-8D4B-B9C5-3B2E8B6735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7763" y="5912606"/>
            <a:ext cx="3716337" cy="2563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565884" indent="0">
              <a:buNone/>
              <a:defRPr>
                <a:solidFill>
                  <a:schemeClr val="accent1"/>
                </a:solidFill>
              </a:defRPr>
            </a:lvl2pPr>
            <a:lvl3pPr marL="1131767" indent="0">
              <a:buNone/>
              <a:defRPr>
                <a:solidFill>
                  <a:schemeClr val="accent1"/>
                </a:solidFill>
              </a:defRPr>
            </a:lvl3pPr>
            <a:lvl4pPr marL="1697650" indent="0">
              <a:buNone/>
              <a:defRPr>
                <a:solidFill>
                  <a:schemeClr val="accent1"/>
                </a:solidFill>
              </a:defRPr>
            </a:lvl4pPr>
            <a:lvl5pPr marL="2263536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Title Here -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1338D17A-C96D-0E4B-9CD7-893C369F8D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763" y="6155968"/>
            <a:ext cx="3716337" cy="2563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565884" indent="0">
              <a:buNone/>
              <a:defRPr>
                <a:solidFill>
                  <a:schemeClr val="accent1"/>
                </a:solidFill>
              </a:defRPr>
            </a:lvl2pPr>
            <a:lvl3pPr marL="1131767" indent="0">
              <a:buNone/>
              <a:defRPr>
                <a:solidFill>
                  <a:schemeClr val="accent1"/>
                </a:solidFill>
              </a:defRPr>
            </a:lvl3pPr>
            <a:lvl4pPr marL="1697650" indent="0">
              <a:buNone/>
              <a:defRPr>
                <a:solidFill>
                  <a:schemeClr val="accent1"/>
                </a:solidFill>
              </a:defRPr>
            </a:lvl4pPr>
            <a:lvl5pPr marL="2263536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XX XX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0A4DC7-4AC3-D644-8269-009D236DE99E}"/>
              </a:ext>
            </a:extLst>
          </p:cNvPr>
          <p:cNvSpPr txBox="1"/>
          <p:nvPr userDrawn="1"/>
        </p:nvSpPr>
        <p:spPr>
          <a:xfrm>
            <a:off x="-4265705" y="433036"/>
            <a:ext cx="3779520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Untitled Sans</a:t>
            </a:r>
          </a:p>
          <a:p>
            <a:pPr algn="r">
              <a:lnSpc>
                <a:spcPct val="80000"/>
              </a:lnSpc>
            </a:pPr>
            <a:r>
              <a:rPr lang="en-US" sz="4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40pt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BADBBC-1D9F-804A-9C94-DDE32F44E599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C244CAA-E9E2-E840-B678-A555279BED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4FCC157-48A8-0B41-A9F8-338BC5DC6807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8949791-47A3-4C4D-B4FA-F9035B9F6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69E602F-31C3-894B-A71F-724CA1D192A2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139296-9D47-6643-8115-2C1B08709B3A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4DBF6A-F1EF-EA4A-971F-CF0ADA017EC6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8A0C5ED-E916-B24A-BD7C-5ADB0AEB39EE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386CAA1-037E-C04E-8A8E-3E291512D317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D8FBEB6-FB41-5E47-8A11-F0D6B55C823A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9230DF5-4A72-ED46-9E57-9605839A0F48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C4DEA77-5236-4D48-B814-FA23917293F3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2410CB-D4E8-394B-8917-F04F9A9E8978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D7963F-F2BF-AC4F-8115-C79DB2D5190F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EEEA47E-8046-F840-A0FF-A5349111DA21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7DDF0EE-05A5-454D-A9E2-8B0792EBA34D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26070E-74B9-6446-8FED-5E207A7C3C01}"/>
              </a:ext>
            </a:extLst>
          </p:cNvPr>
          <p:cNvSpPr txBox="1"/>
          <p:nvPr userDrawn="1"/>
        </p:nvSpPr>
        <p:spPr>
          <a:xfrm>
            <a:off x="-5143924" y="1536912"/>
            <a:ext cx="465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If you will be presenting on a computer that is not your own, please save the slideshow as a PDF to maintain the font. </a:t>
            </a:r>
          </a:p>
        </p:txBody>
      </p:sp>
    </p:spTree>
    <p:extLst>
      <p:ext uri="{BB962C8B-B14F-4D97-AF65-F5344CB8AC3E}">
        <p14:creationId xmlns:p14="http://schemas.microsoft.com/office/powerpoint/2010/main" val="3446347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+ Body Tex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1D34BE6-E5AC-5045-870B-D2D8B13A2F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4313" y="599090"/>
            <a:ext cx="5148262" cy="5787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51A4594C-58F4-784A-829D-1E499DD10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78" y="599090"/>
            <a:ext cx="3912653" cy="62898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4F7BE5-07B7-0747-BCD3-761F639FFC59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517FF87-CC92-BD43-B6F4-BEF58780AC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137FF41-D62B-374A-AE9A-FD4FB1E686A2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AA68EAB-F20C-A049-B22E-9386956CE1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2E4E0C9-46D9-DE44-BB4E-941802290D90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44FF5B6-21C3-7E4A-A774-F1AF08F60120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3263383-6922-B746-B8DE-E3CD607E7BAC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EAD0CC9-DBCA-B14B-BB76-E431D91282EF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00881B3-D332-7A47-9322-1B82BCCBCF77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7333860-1043-8340-B75B-E1419FE21029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9AEECD6-CEA3-0048-ADFF-77295FD36B6C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569F161-5CE4-974A-B69F-CD10E1E00E9A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F9B6F0-92F1-BE4C-8A54-B6E952025840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385718-638A-EB4C-BF1D-A6AC82088493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5B6BC4B-A814-E247-AC33-323245532B12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F89EFBD-28F9-864C-B9E5-CD88304687BF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995381-E498-D740-B45A-88E9C91C6F54}"/>
              </a:ext>
            </a:extLst>
          </p:cNvPr>
          <p:cNvSpPr/>
          <p:nvPr userDrawn="1"/>
        </p:nvSpPr>
        <p:spPr>
          <a:xfrm>
            <a:off x="681274" y="6250921"/>
            <a:ext cx="2299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F9C236-4238-8D4D-A29C-D7BBC8C2F5AA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FE08D943-F3A3-224C-9577-35F4855F415B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3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78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4135">
          <p15:clr>
            <a:srgbClr val="FBAE40"/>
          </p15:clr>
        </p15:guide>
        <p15:guide id="6" pos="354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+ Body Tex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78E03A7D-D415-0B4E-82F4-F6D9FB6F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78" y="599090"/>
            <a:ext cx="3912653" cy="62898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62A0B6-59C5-FF4E-A618-C609D33F9894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148FA76-4305-E64F-A4BD-95665495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9C4EBB9-7591-D346-BE4A-EED9F4A073F8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1B775C5-6EFA-D042-8522-C68876C825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479161E-83E6-9B41-961F-0817EBB126EF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81DB3D-4574-474A-868B-A97E13C8443E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D15A3EE-D303-4E48-BF46-6320DC999B63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71EB964-76FD-CF47-A49E-2EB7AEDA9118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0208799-0178-5041-85AF-80390985EB37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4E9B970-8E51-6744-BD8D-88522857F100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54C0E90-61A7-6446-B01D-D7E292922449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4F6F06B-17D1-1C45-88B6-7827E1C9722B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B4FD5A-94AC-1646-B914-1ECF2A90163A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0FB805C-A1CC-B741-BA4A-FDFD841EB8C1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2B854F8-679D-034C-9CFA-6E22AE7EDCF8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BDF955F-65C8-C940-8B35-8022220907CD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18A1AC-F8AD-8A46-8278-2300EA5BEFFC}"/>
              </a:ext>
            </a:extLst>
          </p:cNvPr>
          <p:cNvSpPr/>
          <p:nvPr userDrawn="1"/>
        </p:nvSpPr>
        <p:spPr>
          <a:xfrm>
            <a:off x="681274" y="6250921"/>
            <a:ext cx="2299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94D724-FC93-364E-8668-61B52A5722BE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3C74F42-9A42-E14E-A90C-4B1EF10A5A26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9C720CB2-2BF5-7B46-A818-56FCA9C13F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4313" y="599090"/>
            <a:ext cx="5148262" cy="5787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078594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3" pos="279">
          <p15:clr>
            <a:srgbClr val="FBAE40"/>
          </p15:clr>
        </p15:guide>
        <p15:guide id="4" orient="horz" pos="4020">
          <p15:clr>
            <a:srgbClr val="FBAE40"/>
          </p15:clr>
        </p15:guide>
        <p15:guide id="6" pos="3545">
          <p15:clr>
            <a:srgbClr val="FBAE40"/>
          </p15:clr>
        </p15:guide>
        <p15:guide id="7" pos="4135">
          <p15:clr>
            <a:srgbClr val="FBAE40"/>
          </p15:clr>
        </p15:guide>
        <p15:guide id="9" pos="74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itle + Body Text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24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3BFB1D0-80EF-C245-9E18-56C13F06BC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694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11317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b="0" i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51A4594C-58F4-784A-829D-1E499DD10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78" y="599090"/>
            <a:ext cx="3912653" cy="62898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01A38C-5115-214D-8F6E-8F2EFCB34770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B81B3B6-33C7-0347-8D50-0141B299A8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4B8A8D2-B248-9E45-AE09-90526FA807E7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5C6E1D3-0785-F04B-8269-E9B6E58661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C658C7F-BB50-C04D-BC96-25463D2D8825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2DA0ED8-67E5-254D-8508-408E50BCBD45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E181B58-17DB-1A46-8EEC-8B714D7F0CF1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ACC2B6-66C9-FC4C-96C3-5B8AF7ED5BBE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E24EFA4-1BB1-7742-B276-120B5F4151A3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A0D844E-2DB2-864D-8E8E-63E9805508F2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0F50CA7-630C-8F4E-B996-5EE1796FD85A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CACB758-8D55-FE42-8ADD-BF380250BF83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F0BA47-D7B3-8149-8309-CF261AAA03DE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7F0E09-9D52-574E-BD9D-BA457FDA6162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FD7CBBF-1FB6-1A42-A4D9-CFC1B1406230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9002CE1-5F3F-654B-9BFB-8BDB6C405237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CAFE6776-A30B-1E45-BF96-0BE663E3DE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4313" y="599090"/>
            <a:ext cx="5148262" cy="5787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D382BA-5916-274C-AD48-E543C71D593C}"/>
              </a:ext>
            </a:extLst>
          </p:cNvPr>
          <p:cNvSpPr/>
          <p:nvPr userDrawn="1"/>
        </p:nvSpPr>
        <p:spPr>
          <a:xfrm>
            <a:off x="681274" y="6250921"/>
            <a:ext cx="2299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637099-2667-E549-A80B-B843D0FF87A0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BC0338CB-92E2-D047-993F-B142D7FD7F24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/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99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4135">
          <p15:clr>
            <a:srgbClr val="FBAE40"/>
          </p15:clr>
        </p15:guide>
        <p15:guide id="6" pos="354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itle + Body Text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1800392"/>
            <a:ext cx="5167312" cy="37478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 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434BD961-5F80-ED4F-B1C9-44DC8981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78" y="599090"/>
            <a:ext cx="3912653" cy="62898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0A4743-92E2-EF48-BB20-C93CB90BC0A4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85D0E37-83AE-FC4E-8127-C0316E4A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55ACEE3-27ED-A340-BDD0-23137D358601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DE2B24A-78D2-2740-BA2B-27912B339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9ED1D61-9C3E-464E-8E86-78E4CE15577B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C88FBC-4909-684A-9D07-1366274A6272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01DD644-A271-5D4B-AA21-60B75648A1CA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249F1F3-A8E8-4646-9982-CFA5282418C7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D66843-95F2-194A-A674-F49EE1DF67E8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E586FE7-DB20-294C-9AE8-A71C93813475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42D7645-36DF-EF4E-859C-27E5929EDE65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F61C140-E6B4-9A48-A11E-4BA43B283C60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B64147-B782-9F43-B0DB-7A161473C120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9351800-2591-C945-A922-E3438BF3D049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CB16FF9-6748-F346-AB87-7DBF4C1EF3EC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56699D9-0127-9145-AB5D-EF0AFCF792FE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6A849F-7B11-4746-8CF6-A8A06E7B8EFE}"/>
              </a:ext>
            </a:extLst>
          </p:cNvPr>
          <p:cNvSpPr/>
          <p:nvPr userDrawn="1"/>
        </p:nvSpPr>
        <p:spPr>
          <a:xfrm>
            <a:off x="681274" y="6250921"/>
            <a:ext cx="2299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FA824B-841B-D145-B2B6-6C846792210B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2131E011-53B8-E041-9978-BC13C461F1EB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12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0">
          <p15:clr>
            <a:srgbClr val="FBAE40"/>
          </p15:clr>
        </p15:guide>
        <p15:guide id="5" pos="35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. 2/3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138DE09-3386-1648-9A68-BB4E758B3042}"/>
              </a:ext>
            </a:extLst>
          </p:cNvPr>
          <p:cNvSpPr/>
          <p:nvPr userDrawn="1"/>
        </p:nvSpPr>
        <p:spPr>
          <a:xfrm>
            <a:off x="0" y="0"/>
            <a:ext cx="398321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6F88E38-AF40-6C4B-8534-A5A0D49AA0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9302" y="1704975"/>
            <a:ext cx="3336496" cy="45043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04E9C0F6-9993-654A-8BE0-8BA98641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02" y="525612"/>
            <a:ext cx="3324608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E40E91-E670-0043-B8BE-5BC49568BD9B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BA6E5B9-72E0-C648-857D-375B48D24A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FEBF501-68A3-2E44-9EF3-31EF0633CE84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B9455-C7E8-EF4E-BC52-5119F7938BD5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D903CE9-28A0-AF4F-835C-9CFD5989A25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5C0F970-2848-4741-9598-BC5DD26DB8D4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F312667-B33A-464D-B41C-33D56A27C688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F7DBE4-CC87-B147-BE11-A6495984A6E7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E67FDDA-99E8-3A46-BE1F-42BA3A7777FA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768183D-150B-6347-B98A-1390764CC0D3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0C808C-C922-4042-9377-0F0E48034A18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A78A6E-610F-5A44-BE34-9605B22DB491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A55B50C-F542-1341-85E8-1AC529038F40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90258F0-32D5-8345-9EC5-23E8BF53D4B5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6DA7427-9FD7-AF4B-8E43-D5EF8941A6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5350" y="1704975"/>
            <a:ext cx="7215439" cy="4504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215B9DE-A6B3-CA43-9D2B-20C12A0807E5}"/>
              </a:ext>
            </a:extLst>
          </p:cNvPr>
          <p:cNvSpPr/>
          <p:nvPr userDrawn="1"/>
        </p:nvSpPr>
        <p:spPr>
          <a:xfrm>
            <a:off x="4694089" y="6250921"/>
            <a:ext cx="2299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0478BE-ABE3-DB48-91C8-FA0CF20C9EE3}"/>
              </a:ext>
            </a:extLst>
          </p:cNvPr>
          <p:cNvSpPr/>
          <p:nvPr userDrawn="1"/>
        </p:nvSpPr>
        <p:spPr>
          <a:xfrm>
            <a:off x="4357559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C54D0721-9F53-D244-81D6-8ECEDEB140CC}"/>
              </a:ext>
            </a:extLst>
          </p:cNvPr>
          <p:cNvSpPr txBox="1">
            <a:spLocks/>
          </p:cNvSpPr>
          <p:nvPr userDrawn="1"/>
        </p:nvSpPr>
        <p:spPr>
          <a:xfrm>
            <a:off x="4389517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8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F911-F02A-4849-9477-C06D229F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122D1-F0D4-134F-93AD-E441B6B19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77A4-3086-2640-B66A-EA56F2988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BF7B-4F95-E547-88AF-119F67A9C7D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C1B3C-0A04-304D-AA99-36075029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7AF62-D1B3-6944-9097-341CD89C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C68-1C80-6B4D-8B7F-7C226FE07A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48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2/3 Text +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138DE09-3386-1648-9A68-BB4E758B3042}"/>
              </a:ext>
            </a:extLst>
          </p:cNvPr>
          <p:cNvSpPr/>
          <p:nvPr userDrawn="1"/>
        </p:nvSpPr>
        <p:spPr>
          <a:xfrm>
            <a:off x="8208787" y="0"/>
            <a:ext cx="398321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6F88E38-AF40-6C4B-8534-A5A0D49AA0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08788" y="0"/>
            <a:ext cx="3983212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E40E91-E670-0043-B8BE-5BC49568BD9B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BA6E5B9-72E0-C648-857D-375B48D24A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FEBF501-68A3-2E44-9EF3-31EF0633CE84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B9455-C7E8-EF4E-BC52-5119F7938BD5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D903CE9-28A0-AF4F-835C-9CFD5989A25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5C0F970-2848-4741-9598-BC5DD26DB8D4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F312667-B33A-464D-B41C-33D56A27C688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F7DBE4-CC87-B147-BE11-A6495984A6E7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E67FDDA-99E8-3A46-BE1F-42BA3A7777FA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768183D-150B-6347-B98A-1390764CC0D3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0C808C-C922-4042-9377-0F0E48034A18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A78A6E-610F-5A44-BE34-9605B22DB491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A55B50C-F542-1341-85E8-1AC529038F40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90258F0-32D5-8345-9EC5-23E8BF53D4B5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1AF7863-6DC7-6045-96A6-FBF6CC7ACD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02" y="1704975"/>
            <a:ext cx="7442498" cy="4504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C764F5-6841-FF4C-9668-4CB88EA4BCAB}"/>
              </a:ext>
            </a:extLst>
          </p:cNvPr>
          <p:cNvSpPr/>
          <p:nvPr userDrawn="1"/>
        </p:nvSpPr>
        <p:spPr>
          <a:xfrm>
            <a:off x="681274" y="6250921"/>
            <a:ext cx="2299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3EE888-CAA8-B844-A693-CB4263F9DD56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54211798-35B5-4D4F-BC88-819FD66D15E0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44" name="Title 3">
            <a:extLst>
              <a:ext uri="{FF2B5EF4-FFF2-40B4-BE49-F238E27FC236}">
                <a16:creationId xmlns:a16="http://schemas.microsoft.com/office/drawing/2014/main" id="{B45013CA-B0B8-104A-BB55-EFD56EA5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02" y="525612"/>
            <a:ext cx="3324608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55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2/3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138DE09-3386-1648-9A68-BB4E758B3042}"/>
              </a:ext>
            </a:extLst>
          </p:cNvPr>
          <p:cNvSpPr/>
          <p:nvPr userDrawn="1"/>
        </p:nvSpPr>
        <p:spPr>
          <a:xfrm>
            <a:off x="0" y="0"/>
            <a:ext cx="398321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6F88E38-AF40-6C4B-8534-A5A0D49AA0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3983212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04E9C0F6-9993-654A-8BE0-8BA98641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50" y="525612"/>
            <a:ext cx="3324608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E40E91-E670-0043-B8BE-5BC49568BD9B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BA6E5B9-72E0-C648-857D-375B48D24A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FEBF501-68A3-2E44-9EF3-31EF0633CE84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B9455-C7E8-EF4E-BC52-5119F7938BD5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D903CE9-28A0-AF4F-835C-9CFD5989A25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5C0F970-2848-4741-9598-BC5DD26DB8D4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F312667-B33A-464D-B41C-33D56A27C688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F7DBE4-CC87-B147-BE11-A6495984A6E7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E67FDDA-99E8-3A46-BE1F-42BA3A7777FA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768183D-150B-6347-B98A-1390764CC0D3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0C808C-C922-4042-9377-0F0E48034A18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A78A6E-610F-5A44-BE34-9605B22DB491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A55B50C-F542-1341-85E8-1AC529038F40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90258F0-32D5-8345-9EC5-23E8BF53D4B5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6DA7427-9FD7-AF4B-8E43-D5EF8941A6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5350" y="1704975"/>
            <a:ext cx="7215439" cy="4504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215B9DE-A6B3-CA43-9D2B-20C12A0807E5}"/>
              </a:ext>
            </a:extLst>
          </p:cNvPr>
          <p:cNvSpPr/>
          <p:nvPr userDrawn="1"/>
        </p:nvSpPr>
        <p:spPr>
          <a:xfrm>
            <a:off x="4694089" y="6250921"/>
            <a:ext cx="2299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0478BE-ABE3-DB48-91C8-FA0CF20C9EE3}"/>
              </a:ext>
            </a:extLst>
          </p:cNvPr>
          <p:cNvSpPr/>
          <p:nvPr userDrawn="1"/>
        </p:nvSpPr>
        <p:spPr>
          <a:xfrm>
            <a:off x="4357559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C54D0721-9F53-D244-81D6-8ECEDEB140CC}"/>
              </a:ext>
            </a:extLst>
          </p:cNvPr>
          <p:cNvSpPr txBox="1">
            <a:spLocks/>
          </p:cNvSpPr>
          <p:nvPr userDrawn="1"/>
        </p:nvSpPr>
        <p:spPr>
          <a:xfrm>
            <a:off x="4389517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32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itle + 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6" y="1328906"/>
            <a:ext cx="5408489" cy="4356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305675" y="1328906"/>
            <a:ext cx="5414838" cy="4356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4F207043-C92D-EF41-8C1C-42C97575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78" y="599090"/>
            <a:ext cx="11284735" cy="37883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5A2E2D-A140-A04E-A208-3DF4734782A2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79881CF-D7F2-264C-B14B-5B5F2A45F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B2D3AE9-3B92-2C4C-92F1-4E5F72D0E0D0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4FF9F07-3103-C04A-8EA4-A0F272A6C9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25D9C21-C8A8-5B40-9C74-B92422AB8D87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10A35C-A23A-7446-AAA6-EF968BE4B7CF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A248B-2C6F-7844-B1B3-98E137438A02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2A4F401-3F8F-4842-8AB9-D450810A30E3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AA1F0D2-3046-634A-A35E-B928FBDD91B8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0B6ADAC-76BF-8E4A-B6A7-10D832B0DAE3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2F61DCF-F07C-AC4A-B333-E358296914B3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4CA89D1-C8B8-C841-B71E-3985114F9B3F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E1A8F3-4D74-CB47-9FB6-C60DF2A4D407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6CA47D7-C67D-EF4A-B067-F6AED54FBE79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713AEEB-6CAB-0145-84E4-0F31B7AAAE41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C0978E8-B601-CA4C-ABF4-32DDC7B6BB91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6EC465-CF23-E040-8F21-4B119CBB6354}"/>
              </a:ext>
            </a:extLst>
          </p:cNvPr>
          <p:cNvSpPr/>
          <p:nvPr userDrawn="1"/>
        </p:nvSpPr>
        <p:spPr>
          <a:xfrm>
            <a:off x="681274" y="6250921"/>
            <a:ext cx="2299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22824F-C5E2-E94B-B0B2-766A653AA434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80C0FFC-3A58-B34B-A13D-BE64E3805372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39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Quote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BBB47C-3674-CD47-84EE-115C3A03ADC8}"/>
              </a:ext>
            </a:extLst>
          </p:cNvPr>
          <p:cNvSpPr/>
          <p:nvPr userDrawn="1"/>
        </p:nvSpPr>
        <p:spPr>
          <a:xfrm>
            <a:off x="-1" y="0"/>
            <a:ext cx="12192001" cy="6862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51A4594C-58F4-784A-829D-1E499DD10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8" y="2328674"/>
            <a:ext cx="11283166" cy="2571529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Quote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D7A431-1B8B-2A49-81ED-BC342D0C4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138" y="476289"/>
            <a:ext cx="1100504" cy="11025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0BFC828-0F59-714B-B5A0-BB8F54D2035D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465F642-A896-524A-8AAE-B1FEBC701F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24EE1B-76A5-754F-819A-5DC95368F390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B4CE070-36A3-664E-8908-E08D903532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4FBFF69-B3B6-1E4C-941F-7FD3F000F3BA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5F791B-8964-3E47-ACEA-A088B55A4F57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8490420-D044-6E48-930D-7D7DB7459D5B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7F46317-52D9-6945-9D7D-BE6CE0E1DB9C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A609028-70E3-BF44-A47C-3604F67005C6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93411A8-B923-3947-B08D-BC90C41063C0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3481D31-3042-8E4F-8F0D-5828D2491E28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E6813F9-CF04-D745-95B3-2F439C37E222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764464-FAF3-374C-9D45-6A4608394C84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7EC8DA-0E1E-FF41-BCB6-B7BF6D0E58E7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3F75BC1-4C27-1740-B21E-54F15FE8F9E8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BF2C7DE-36A7-2741-B8DD-741FAD4D3E27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2A3BFA-1E1F-9243-ACE0-155DEA4D3BF0}"/>
              </a:ext>
            </a:extLst>
          </p:cNvPr>
          <p:cNvSpPr/>
          <p:nvPr userDrawn="1"/>
        </p:nvSpPr>
        <p:spPr>
          <a:xfrm>
            <a:off x="681274" y="6250921"/>
            <a:ext cx="2299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11FF54-B997-AA49-967A-4374D4D20A4C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6D38A8BD-3DAC-EC48-84E3-77DF8F70FC4F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A13A6-3E1E-0441-B18F-1B26EB8009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5057871"/>
            <a:ext cx="11350625" cy="5921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Untitled Sans Light" panose="020B0303030202060203" pitchFamily="34" charset="77"/>
              </a:defRPr>
            </a:lvl1pPr>
          </a:lstStyle>
          <a:p>
            <a:pPr lvl="0"/>
            <a:r>
              <a:rPr lang="en-GB"/>
              <a:t>SPEAKER NAME</a:t>
            </a:r>
          </a:p>
          <a:p>
            <a:pPr lvl="0"/>
            <a:r>
              <a:rPr lang="en-GB"/>
              <a:t>– Role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39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Quot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F2E5E7E-4B78-C343-B977-D94D4360DD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AEC2D1E-AEF9-9043-B380-48642C22D7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85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11317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b="0" i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51A4594C-58F4-784A-829D-1E499DD10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7" y="2328673"/>
            <a:ext cx="11255375" cy="2571529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000" b="0" i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Quote goes here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D6440A0-3DD0-E44D-ADF3-894A9070B8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32" y="457200"/>
            <a:ext cx="1121668" cy="11216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6A12634-ECFA-4B43-BC4A-C693C63314D2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D17158E-FE56-F14D-9535-B8B9FC5DB4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E7F843-0C69-B249-9AF0-D04ADAA34A03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F955CC5-27DA-F243-900D-6BB03F55EF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9314E5D-512C-064C-8823-A7DF1C306C06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41C107-BBA5-894B-B4BE-F10402F013ED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F0F987A-D848-3241-A4AA-1ABA304D0664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2D02A80-34FE-744F-88B8-4FC19F4B090E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419E269-347B-5145-BF76-0E5103EF3B14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6D49AB0-A9F1-F34E-86BF-C4BCBEE7211C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300F550-2B20-614B-87EF-25379DAC1C0E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7D5983C-8D22-ED40-B98B-526156C102EC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4137B7-FB41-AE4D-9333-F0A9794069C0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B84FA0-FAF5-A349-83E7-5B44BFD2D1AC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0AD1D3C-6EDC-FA49-8A6E-DFC9C4749163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193649A-0F1C-F14C-8071-9407D9083E2A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0360EC-CA78-A84B-B106-E912F66A7856}"/>
              </a:ext>
            </a:extLst>
          </p:cNvPr>
          <p:cNvSpPr/>
          <p:nvPr userDrawn="1"/>
        </p:nvSpPr>
        <p:spPr>
          <a:xfrm>
            <a:off x="875177" y="6250921"/>
            <a:ext cx="18293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i="0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2020 Orion Health Group of Companies</a:t>
            </a:r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BBB9F00F-3096-194E-AE8F-F0AAAF8BB788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/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F7CF3652-1165-2040-9EBB-4BAF445D2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5057871"/>
            <a:ext cx="11350625" cy="5921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bg1"/>
                </a:solidFill>
                <a:latin typeface="Untitled Sans Light" panose="020B0303030202060203" pitchFamily="34" charset="77"/>
              </a:defRPr>
            </a:lvl1pPr>
          </a:lstStyle>
          <a:p>
            <a:pPr lvl="0"/>
            <a:r>
              <a:rPr lang="en-GB"/>
              <a:t>SPEAKER NAME</a:t>
            </a:r>
          </a:p>
          <a:p>
            <a:pPr lvl="0"/>
            <a:r>
              <a:rPr lang="en-GB"/>
              <a:t>– Role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55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288863B-88A4-FF46-BA26-9CEBFEC30D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5137" y="3171180"/>
            <a:ext cx="11244509" cy="51564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F15E1B-DBB8-4F45-950A-E7FAC85D1D23}"/>
              </a:ext>
            </a:extLst>
          </p:cNvPr>
          <p:cNvSpPr txBox="1"/>
          <p:nvPr userDrawn="1"/>
        </p:nvSpPr>
        <p:spPr>
          <a:xfrm>
            <a:off x="-1808480" y="-134112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F42990B-8A0B-6443-8C3A-C1834659A055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493987"/>
            <a:ext cx="0" cy="2364623"/>
          </a:xfrm>
          <a:prstGeom prst="line">
            <a:avLst/>
          </a:prstGeom>
          <a:ln>
            <a:solidFill>
              <a:srgbClr val="FF5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FD27D91-7D3B-B34E-A775-7D2B6C8790F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4021584"/>
            <a:ext cx="0" cy="2330489"/>
          </a:xfrm>
          <a:prstGeom prst="line">
            <a:avLst/>
          </a:prstGeom>
          <a:ln>
            <a:solidFill>
              <a:srgbClr val="FF5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B56307A-19BD-ED44-8E4F-308439FB3D91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C65E808-19C6-704F-A694-BB1F753F7C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8708AD2-628D-344A-A309-0502C1E7EB56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EA3E121-6F2C-EF44-9F72-C02FC0064F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3A2EAEA-69FF-CF46-B390-975C0A035277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8C7DC3-EE6B-154A-AC8E-2CC4CDC42B69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BB2AF99-9F42-FD42-A9DF-A0E56EB825B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8865E45-DA76-7147-A725-6064C677686A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1A4C0B3-7153-BE4A-8642-C203299231F4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95C319A-E73B-1548-AB5B-523322816EED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3182EC7-B202-7046-AEFB-BBABCCDF7A94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469E68F-842C-9748-835E-75FC45F77FBD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E9A63F1-6D1E-974B-9C03-14D7683F37F4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70A215-2BD9-6449-88D1-ECE1201E01B0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E68671C-F95F-D841-A667-B55094DE718C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9C33A97-4B13-6B43-8E59-D2D8135EFE29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7B7216-F266-614B-998C-2773B329BF78}"/>
              </a:ext>
            </a:extLst>
          </p:cNvPr>
          <p:cNvSpPr/>
          <p:nvPr userDrawn="1"/>
        </p:nvSpPr>
        <p:spPr>
          <a:xfrm>
            <a:off x="885952" y="6228645"/>
            <a:ext cx="18293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2020 Orion Health Group of Companies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EDE7C9D4-9F3A-514F-B605-FE8BB3854B57}"/>
              </a:ext>
            </a:extLst>
          </p:cNvPr>
          <p:cNvSpPr txBox="1">
            <a:spLocks/>
          </p:cNvSpPr>
          <p:nvPr userDrawn="1"/>
        </p:nvSpPr>
        <p:spPr>
          <a:xfrm>
            <a:off x="387477" y="6228645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88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age Brea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B151AF4-6035-7B4A-9B5E-5AE26ABFB2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11317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47DC58E2-9E51-F440-9A9E-5CB96A8E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473676"/>
            <a:ext cx="10528205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DB9DBF-3AAC-C142-AB40-9EB70BBC8F2C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2D4E779-4600-154D-A2D2-7F3E38DFB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2C564D9-4498-4D4E-8B54-B988FB55C996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804404E-3C44-2D42-9ECC-55E22FEDAF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D07A056-16DE-9247-8F47-EF894AE2EFFF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EF6A85-35C4-1D4D-9993-D350D79560B3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BF52616-03D2-0D4D-83D5-DFEAB8DD214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09CE2D3-257B-8F42-A420-EB3AE88F2B8C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2ED7E14-D9E6-E640-A9B3-07DEED756994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2B9877-BF8D-1B42-A3F3-DC1035794EE5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CBE8860-4F7B-BD48-BAC8-BD981C649B3C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37CC1CB-BCC9-5A40-A4D4-A2DC17DF6DB6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DFFC9F1-F5B0-4D46-9353-33636D7B5805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9CF2A00-24E7-EE46-8FA9-5DE11A8B8A6F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83C615B-E4E4-DD40-8DF9-51D50A6468B7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2D93FCF-F6A5-2643-A11A-CED5E6CAD99D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A3CEA2-BB12-8E4B-9B94-872AD7A95C60}"/>
              </a:ext>
            </a:extLst>
          </p:cNvPr>
          <p:cNvSpPr/>
          <p:nvPr userDrawn="1"/>
        </p:nvSpPr>
        <p:spPr>
          <a:xfrm>
            <a:off x="863719" y="6250921"/>
            <a:ext cx="18293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NZ" sz="800" b="0" i="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2020</a:t>
            </a:r>
            <a:r>
              <a:rPr lang="en-US" sz="800" b="0" i="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8BA22E0-8993-8B47-B0B2-106482E61DC4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tx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87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78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itle +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11E727D-87D4-3445-8B32-8977ED3F2CB5}"/>
              </a:ext>
            </a:extLst>
          </p:cNvPr>
          <p:cNvSpPr/>
          <p:nvPr userDrawn="1"/>
        </p:nvSpPr>
        <p:spPr>
          <a:xfrm>
            <a:off x="-2" y="-1"/>
            <a:ext cx="12192001" cy="6862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6A2CB56E-8166-DE4A-A274-BB80023FA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9" y="473676"/>
            <a:ext cx="10528205" cy="501641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Close up screen shot template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721A7C-6C0F-634D-A034-9EE7312A59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137" y="975317"/>
            <a:ext cx="11255375" cy="5411196"/>
          </a:xfrm>
          <a:prstGeom prst="roundRect">
            <a:avLst>
              <a:gd name="adj" fmla="val 1911"/>
            </a:avLst>
          </a:prstGeom>
          <a:effectLst>
            <a:glow rad="50800">
              <a:schemeClr val="accent1">
                <a:satMod val="175000"/>
                <a:alpha val="19000"/>
              </a:schemeClr>
            </a:glow>
            <a:softEdge rad="0"/>
          </a:effectLst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insert screenshot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A27C2A-F1CC-4846-BD01-0D7E4DD9F6B4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1A6F8AC-6A0B-2942-B902-9B82555AEE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473469-E127-744E-A6E0-AFCE65B0F49C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617D1B1-8CC3-1048-93B6-1CC7A3FD79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28A2334-2E96-884C-B82B-5CB6A787FDB1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2AEF70-5363-1D46-BF60-C1E5AF7A8607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B75E1C8-BAC6-6440-904C-DE2165A0D6B0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7BC4078-55BB-5D4F-99E8-5920D9FC1EF4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4F93CAF-8DAF-D44C-8D93-D6C60B9E3CFE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D08ED86-C5DA-CE41-B6A0-82C8A35917E9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436416-0638-1740-8FF5-0BCD2C5609EA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757606A-CC95-BC4D-84E8-43FD66E1D6D6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1F390F-6554-AA41-9ED5-5B18EE790858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27976C3-226E-9242-A9C0-3F063128C20C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4EC394F-E519-D64A-BF88-C49E8EF092EB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3B06180-86F3-234B-A027-682FEE812B8A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26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Title + 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EE5E299-934F-2F46-A618-75A54A4E70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912" y="1331200"/>
            <a:ext cx="9781658" cy="6054896"/>
          </a:xfrm>
          <a:prstGeom prst="rect">
            <a:avLst/>
          </a:prstGeom>
        </p:spPr>
      </p:pic>
      <p:sp>
        <p:nvSpPr>
          <p:cNvPr id="27" name="Title 3">
            <a:extLst>
              <a:ext uri="{FF2B5EF4-FFF2-40B4-BE49-F238E27FC236}">
                <a16:creationId xmlns:a16="http://schemas.microsoft.com/office/drawing/2014/main" id="{6A2CB56E-8166-DE4A-A274-BB80023F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473676"/>
            <a:ext cx="10528205" cy="501641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4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B1BE5E-6156-EA44-BD1A-79FEA1431A3D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4F8472-0940-AF41-A50C-CE66543D1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1D155B-AA47-9E4B-BB95-DD3B2F29B470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3A54062-2733-4D43-B257-CC828BF10C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7FA60A5-51A7-A443-8BC8-0718BB8153AD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405A56-56B4-4C44-A0CE-93763831B72F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CE54AD-85F3-AE4E-A1D4-51F30C431D27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D39FE99-8FA9-D847-BCF4-63059773D1E0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592211F-733E-9942-BFDB-70B97DD8D760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18929F4-C8B7-6044-9AC3-0391D18B1784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A3D70A9-C752-7449-B4C6-D234A8FACA6D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E54114F-5307-D74A-8C45-F25AF6C9FAEC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79D93F-4B48-2843-9C71-488EA971D818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3BF8E7-3BB5-714E-8333-DA1EC16EF385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3C5F150-4518-3840-BAD7-50E588B0E41F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16EC025-9E8C-B244-B69B-59B3A1C72523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721A7C-6C0F-634D-A034-9EE7312A59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20824" y="1586372"/>
            <a:ext cx="7790687" cy="47345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156820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Title + Body Text +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5B186C9-FF25-E946-863D-0E311D5A4C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659" y="1426559"/>
            <a:ext cx="9781658" cy="6054896"/>
          </a:xfrm>
          <a:prstGeom prst="rect">
            <a:avLst/>
          </a:prstGeom>
        </p:spPr>
      </p:pic>
      <p:sp>
        <p:nvSpPr>
          <p:cNvPr id="30" name="Title 3">
            <a:extLst>
              <a:ext uri="{FF2B5EF4-FFF2-40B4-BE49-F238E27FC236}">
                <a16:creationId xmlns:a16="http://schemas.microsoft.com/office/drawing/2014/main" id="{C0F10D1D-7C35-8E40-9EB8-9F3E1D200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90" y="473676"/>
            <a:ext cx="4541360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50C38E8-DBB3-3245-9BDE-29CA3BE5D2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1800392"/>
            <a:ext cx="3397735" cy="374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D96CC1-23E3-5040-9A7A-C2988ABBC60D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A80B1CD-3089-9F4A-B1CD-D14008E6ED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817102C-01F9-DD44-B4AE-C7C3E653EB1E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8807E25-CF55-DA49-8719-E6B8C2A7FF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CF4D1F0-4986-9949-B5F5-848AFC0D6B37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D84892-F0EE-7C4D-9916-2F2981A6F3EA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98AF7D3-69D1-D440-8D75-E42FB24FD72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471EAB-7728-5B49-8EFB-8C58DB9E1BFB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A99FEDE-D80D-344D-80C5-CF00EDCF8B62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B33E6CA-CBF4-5246-A228-C7D304F1E2AC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79FF05A-4D82-DD47-94B9-C7AC6A437F6E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FCEE87-0225-F64E-9C0C-E40E8743FEE4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AD7867-EC2D-7D4E-9BD9-390F5E432CDC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AEE368-3708-7C4F-9116-C6AC3DF7FE1C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D0CC7B3-5889-A842-922B-6C1DF9304757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71A0C6D-CDBD-B342-8801-AE8FA9542C0B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8D3512-4A3C-B545-8A2E-7897150A92C6}"/>
              </a:ext>
            </a:extLst>
          </p:cNvPr>
          <p:cNvSpPr/>
          <p:nvPr userDrawn="1"/>
        </p:nvSpPr>
        <p:spPr>
          <a:xfrm>
            <a:off x="681274" y="6250921"/>
            <a:ext cx="2299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C306B4-79E8-914F-B774-64C7B0BDF1F5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30F68F46-203D-2743-B7F4-FF69D1FAF73E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69C590F-7C60-B94B-8FEF-1C65BB742E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63859" y="1681731"/>
            <a:ext cx="7689393" cy="47345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86553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E595-E306-084C-92A9-FCDDEFCC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89225-5DAE-1543-BE24-45C4F0AC7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0292A-8434-FC44-BE64-60319477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BF7B-4F95-E547-88AF-119F67A9C7D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EC0BF-44E5-4242-845A-193D4F9A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6E3EB-7614-EB40-9176-3A372728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C68-1C80-6B4D-8B7F-7C226FE07A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44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9. Title + Body Text +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152E15-8777-FA4A-B846-F171D9B82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C0F10D1D-7C35-8E40-9EB8-9F3E1D200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90" y="473676"/>
            <a:ext cx="4541360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50C38E8-DBB3-3245-9BDE-29CA3BE5D2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1800392"/>
            <a:ext cx="5085288" cy="40460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D96CC1-23E3-5040-9A7A-C2988ABBC60D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A80B1CD-3089-9F4A-B1CD-D14008E6E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817102C-01F9-DD44-B4AE-C7C3E653EB1E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8807E25-CF55-DA49-8719-E6B8C2A7FF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CF4D1F0-4986-9949-B5F5-848AFC0D6B37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D84892-F0EE-7C4D-9916-2F2981A6F3EA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98AF7D3-69D1-D440-8D75-E42FB24FD72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471EAB-7728-5B49-8EFB-8C58DB9E1BFB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A99FEDE-D80D-344D-80C5-CF00EDCF8B62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B33E6CA-CBF4-5246-A228-C7D304F1E2AC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79FF05A-4D82-DD47-94B9-C7AC6A437F6E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FCEE87-0225-F64E-9C0C-E40E8743FEE4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AD7867-EC2D-7D4E-9BD9-390F5E432CDC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AEE368-3708-7C4F-9116-C6AC3DF7FE1C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D0CC7B3-5889-A842-922B-6C1DF9304757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71A0C6D-CDBD-B342-8801-AE8FA9542C0B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8D3512-4A3C-B545-8A2E-7897150A92C6}"/>
              </a:ext>
            </a:extLst>
          </p:cNvPr>
          <p:cNvSpPr/>
          <p:nvPr userDrawn="1"/>
        </p:nvSpPr>
        <p:spPr>
          <a:xfrm>
            <a:off x="681274" y="6250921"/>
            <a:ext cx="2299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C306B4-79E8-914F-B774-64C7B0BDF1F5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30F68F46-203D-2743-B7F4-FF69D1FAF73E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sitting, computer, drawing&#10;&#10;Description automatically generated">
            <a:extLst>
              <a:ext uri="{FF2B5EF4-FFF2-40B4-BE49-F238E27FC236}">
                <a16:creationId xmlns:a16="http://schemas.microsoft.com/office/drawing/2014/main" id="{2A7E9978-457B-6A45-AC78-B02C142B4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00719" y="1368302"/>
            <a:ext cx="6723147" cy="4768267"/>
          </a:xfrm>
          <a:prstGeom prst="rect">
            <a:avLst/>
          </a:prstGeom>
        </p:spPr>
      </p:pic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69C590F-7C60-B94B-8FEF-1C65BB742E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5180" y="705509"/>
            <a:ext cx="4271204" cy="6130891"/>
          </a:xfrm>
          <a:prstGeom prst="roundRect">
            <a:avLst>
              <a:gd name="adj" fmla="val 1594"/>
            </a:avLst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73784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Title + Body Text +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">
            <a:extLst>
              <a:ext uri="{FF2B5EF4-FFF2-40B4-BE49-F238E27FC236}">
                <a16:creationId xmlns:a16="http://schemas.microsoft.com/office/drawing/2014/main" id="{C0F10D1D-7C35-8E40-9EB8-9F3E1D200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90" y="473676"/>
            <a:ext cx="4541360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50C38E8-DBB3-3245-9BDE-29CA3BE5D2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1800392"/>
            <a:ext cx="3397735" cy="374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D96CC1-23E3-5040-9A7A-C2988ABBC60D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A80B1CD-3089-9F4A-B1CD-D14008E6E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817102C-01F9-DD44-B4AE-C7C3E653EB1E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8807E25-CF55-DA49-8719-E6B8C2A7FF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CF4D1F0-4986-9949-B5F5-848AFC0D6B37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D84892-F0EE-7C4D-9916-2F2981A6F3EA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98AF7D3-69D1-D440-8D75-E42FB24FD72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471EAB-7728-5B49-8EFB-8C58DB9E1BFB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A99FEDE-D80D-344D-80C5-CF00EDCF8B62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B33E6CA-CBF4-5246-A228-C7D304F1E2AC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79FF05A-4D82-DD47-94B9-C7AC6A437F6E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FCEE87-0225-F64E-9C0C-E40E8743FEE4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AD7867-EC2D-7D4E-9BD9-390F5E432CDC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AEE368-3708-7C4F-9116-C6AC3DF7FE1C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D0CC7B3-5889-A842-922B-6C1DF9304757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71A0C6D-CDBD-B342-8801-AE8FA9542C0B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8D3512-4A3C-B545-8A2E-7897150A92C6}"/>
              </a:ext>
            </a:extLst>
          </p:cNvPr>
          <p:cNvSpPr/>
          <p:nvPr userDrawn="1"/>
        </p:nvSpPr>
        <p:spPr>
          <a:xfrm>
            <a:off x="681274" y="6250921"/>
            <a:ext cx="2299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C306B4-79E8-914F-B774-64C7B0BDF1F5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30F68F46-203D-2743-B7F4-FF69D1FAF73E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sitting, computer, drawing&#10;&#10;Description automatically generated">
            <a:extLst>
              <a:ext uri="{FF2B5EF4-FFF2-40B4-BE49-F238E27FC236}">
                <a16:creationId xmlns:a16="http://schemas.microsoft.com/office/drawing/2014/main" id="{2A7E9978-457B-6A45-AC78-B02C142B4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4509" y="1050049"/>
            <a:ext cx="7611016" cy="5397972"/>
          </a:xfrm>
          <a:prstGeom prst="rect">
            <a:avLst/>
          </a:prstGeom>
        </p:spPr>
      </p:pic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69C590F-7C60-B94B-8FEF-1C65BB742E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6514" y="1309723"/>
            <a:ext cx="6939886" cy="4889021"/>
          </a:xfrm>
          <a:prstGeom prst="roundRect">
            <a:avLst>
              <a:gd name="adj" fmla="val 1594"/>
            </a:avLst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725566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, white&#10;&#10;Description automatically generated">
            <a:extLst>
              <a:ext uri="{FF2B5EF4-FFF2-40B4-BE49-F238E27FC236}">
                <a16:creationId xmlns:a16="http://schemas.microsoft.com/office/drawing/2014/main" id="{5C1F4673-8BFD-8F42-A212-6543C6E16E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521" y="409473"/>
            <a:ext cx="3115910" cy="611704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138DE09-3386-1648-9A68-BB4E758B3042}"/>
              </a:ext>
            </a:extLst>
          </p:cNvPr>
          <p:cNvSpPr/>
          <p:nvPr userDrawn="1"/>
        </p:nvSpPr>
        <p:spPr>
          <a:xfrm>
            <a:off x="0" y="0"/>
            <a:ext cx="398321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04E9C0F6-9993-654A-8BE0-8BA986411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90" y="473676"/>
            <a:ext cx="3106211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8828E0-BEDE-7A40-A4FC-C5EB012B4D4A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9C66E96-AB25-D743-9B5D-27E6C22258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297E1B3-4AB0-9849-90F8-1FB823C98BAE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39102C-2B4B-A94D-83A6-94BEE1238861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347E547-44F9-6544-AA39-68B1F9CE816E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F579B47-7CCD-1449-9DF9-76E5EB36FF82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32A75B6-4F28-8049-B236-276C14FA5113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2BCBE8D-7D89-8B46-975A-0EE276BEF826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F9062C4-A30B-1E44-B52E-6FBF2378CED8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CD98E91-63B9-8748-AC67-22731C76517A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93D036-7108-544E-A454-10B81FBFC88F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45AAD3-14AE-1D49-9A49-EC68D9CA77A6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6C6D566-865D-F641-8012-83831D2445B5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959B2D5-6B06-6C43-BEC5-767192FB4B51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02E192D-0C97-4A45-875D-EA04191130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17550" y="989350"/>
            <a:ext cx="2496708" cy="49572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insert screenshot</a:t>
            </a:r>
          </a:p>
        </p:txBody>
      </p:sp>
      <p:pic>
        <p:nvPicPr>
          <p:cNvPr id="28" name="Picture 27" descr="A picture containing computer, white&#10;&#10;Description automatically generated">
            <a:extLst>
              <a:ext uri="{FF2B5EF4-FFF2-40B4-BE49-F238E27FC236}">
                <a16:creationId xmlns:a16="http://schemas.microsoft.com/office/drawing/2014/main" id="{3496C61B-8432-B542-AFD0-FB6CEB15F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7321" y="409473"/>
            <a:ext cx="3115910" cy="6117043"/>
          </a:xfrm>
          <a:prstGeom prst="rect">
            <a:avLst/>
          </a:prstGeom>
        </p:spPr>
      </p:pic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1F8F082D-E8E0-FC4D-ACA6-622227B476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14350" y="989350"/>
            <a:ext cx="2496708" cy="49572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462222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. Title + Body Text +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152E15-8777-FA4A-B846-F171D9B82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C0F10D1D-7C35-8E40-9EB8-9F3E1D200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90" y="473676"/>
            <a:ext cx="4541360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50C38E8-DBB3-3245-9BDE-29CA3BE5D2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1800392"/>
            <a:ext cx="5085288" cy="40460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D96CC1-23E3-5040-9A7A-C2988ABBC60D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A80B1CD-3089-9F4A-B1CD-D14008E6E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817102C-01F9-DD44-B4AE-C7C3E653EB1E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8807E25-CF55-DA49-8719-E6B8C2A7FF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CF4D1F0-4986-9949-B5F5-848AFC0D6B37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D84892-F0EE-7C4D-9916-2F2981A6F3EA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98AF7D3-69D1-D440-8D75-E42FB24FD72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471EAB-7728-5B49-8EFB-8C58DB9E1BFB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A99FEDE-D80D-344D-80C5-CF00EDCF8B62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B33E6CA-CBF4-5246-A228-C7D304F1E2AC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79FF05A-4D82-DD47-94B9-C7AC6A437F6E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FCEE87-0225-F64E-9C0C-E40E8743FEE4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AD7867-EC2D-7D4E-9BD9-390F5E432CDC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AEE368-3708-7C4F-9116-C6AC3DF7FE1C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D0CC7B3-5889-A842-922B-6C1DF9304757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71A0C6D-CDBD-B342-8801-AE8FA9542C0B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8D3512-4A3C-B545-8A2E-7897150A92C6}"/>
              </a:ext>
            </a:extLst>
          </p:cNvPr>
          <p:cNvSpPr/>
          <p:nvPr userDrawn="1"/>
        </p:nvSpPr>
        <p:spPr>
          <a:xfrm>
            <a:off x="681274" y="6250921"/>
            <a:ext cx="2299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C306B4-79E8-914F-B774-64C7B0BDF1F5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30F68F46-203D-2743-B7F4-FF69D1FAF73E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pic>
        <p:nvPicPr>
          <p:cNvPr id="33" name="Picture 32" descr="A picture containing computer, white&#10;&#10;Description automatically generated">
            <a:extLst>
              <a:ext uri="{FF2B5EF4-FFF2-40B4-BE49-F238E27FC236}">
                <a16:creationId xmlns:a16="http://schemas.microsoft.com/office/drawing/2014/main" id="{938ED176-6879-DE42-B8B7-9A06FA6D1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91" t="2424" r="6161" b="2589"/>
          <a:stretch/>
        </p:blipFill>
        <p:spPr>
          <a:xfrm>
            <a:off x="7862399" y="540001"/>
            <a:ext cx="2749733" cy="5810400"/>
          </a:xfrm>
          <a:prstGeom prst="roundRect">
            <a:avLst>
              <a:gd name="adj" fmla="val 11430"/>
            </a:avLst>
          </a:prstGeom>
        </p:spPr>
      </p:pic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814E4B9B-F9AE-AE4D-A4AB-6DA6B5E194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98" y="971665"/>
            <a:ext cx="2496708" cy="49572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521872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Title +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3">
            <a:extLst>
              <a:ext uri="{FF2B5EF4-FFF2-40B4-BE49-F238E27FC236}">
                <a16:creationId xmlns:a16="http://schemas.microsoft.com/office/drawing/2014/main" id="{6A2CB56E-8166-DE4A-A274-BB80023F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473676"/>
            <a:ext cx="10528205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E72080-6B64-3445-B4DB-DC4CB195575F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D4A5BD5-8FB6-3E45-B7B6-8AC5173FDF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BEF5C41-2C42-5248-9B08-2AF33E8A7FE7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9E5A80E-AFBA-554F-8563-43B9938BD5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06EA3FA-A844-CE4E-A419-45087F8478D0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7FB5FB-0584-B940-A656-B881E3FFE429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9669A77-36E2-234F-A961-10F9E5BD11FD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CE74C63-35D7-DE41-A781-248C294D8D55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A06AF89-BB4D-1049-85AD-966466A622DE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946EE5A-512A-4D43-9C82-AC554E37407E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12BA96F-EE7E-504A-88C2-BB74D84CD75B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4173F0F-5FE7-E44E-8349-E9D1814DA596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DDB516-D811-664C-B91C-BD12DF327AE8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55AD935-44C0-474C-868B-58A02F256FDA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8DB8E40-D045-B244-BAA4-6D622464A9F0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CCC2D9-E402-074A-A931-36A77B16905B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FF75-8F44-E94D-B728-19E79D52293B}"/>
              </a:ext>
            </a:extLst>
          </p:cNvPr>
          <p:cNvSpPr/>
          <p:nvPr userDrawn="1"/>
        </p:nvSpPr>
        <p:spPr>
          <a:xfrm>
            <a:off x="681274" y="6250921"/>
            <a:ext cx="2299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3D7282-AB6A-A947-8F2F-2274C048C717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7B74480-E56B-C64A-8830-F745AE9B94A6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77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AE6708B-1766-0441-B640-073FFEDCC737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B29B43-CF16-8440-A400-A8228C3D94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70E5BD8-C12C-4F45-B759-D1E06E258D8A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6AAF7-74A5-BC48-B457-1077D4BF4A9A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D84BF8D-9781-2247-A1E9-94FE82C9606C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5AD2963-8E37-BF4D-B0E4-B98A44DA2B57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491B01F-5482-C847-AED0-D16B6F384C3E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E96C0FE-0B79-2E42-9AC4-08AB69AAA22F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F3149DF-CD01-E04D-9E6E-DA4CF46567FC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BDDBE4C-7C17-3D4C-841C-446BFBD95DE6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103563-BBFD-864E-BD13-6E2A8E94FF9D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53B45A-82C9-7E49-89F1-1CF1425DF947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64BBC7D-286B-D346-B0DB-815C1098C185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275FB74-BB42-B042-AA1F-A0FB1BE78E9D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210325-CF70-FF4A-87C8-724EFD31ED01}"/>
              </a:ext>
            </a:extLst>
          </p:cNvPr>
          <p:cNvSpPr/>
          <p:nvPr userDrawn="1"/>
        </p:nvSpPr>
        <p:spPr>
          <a:xfrm>
            <a:off x="681274" y="6250921"/>
            <a:ext cx="2299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292CC6-46B7-2B49-80BD-C984957442CB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A852ABB-AE22-5741-B33C-96EB00AD3C27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49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Blank Slide (Grey) 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737FAD7-EF8A-6B4A-BA26-18094D77D44F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644EA39-984D-6E42-A377-ED47231D4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428956C-4E67-5C4E-9AB4-18DA3C4B774E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C0F704-AC64-1548-9BE6-08607897AC79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E0D50C1-14A6-1F4C-8179-6AFDCBB56EC8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36B10A-8AA8-E948-9B37-C6E5616B6959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E057DB8-1152-2B43-A013-F0EB83E83AA1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91AE4C-5A0A-2747-B299-069EF0A0DA74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F80BA59-BF34-B243-8C18-EDCE5A470841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EFABBE1-3142-EB4F-BC40-A74FB4BC2D20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F17B9B-97B4-D540-8BB2-2A38D5F6E49A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6CB264-3AFB-FB49-8F40-1BFB4A8BE590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AE03FF7-B8ED-3547-B6F9-A1ED1480E2F2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EE58163-DEB5-3344-B772-464E1F60F7C1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9DF664-A7B2-EE49-B469-BC6E18DF5DE4}"/>
              </a:ext>
            </a:extLst>
          </p:cNvPr>
          <p:cNvSpPr/>
          <p:nvPr userDrawn="1"/>
        </p:nvSpPr>
        <p:spPr>
          <a:xfrm>
            <a:off x="681274" y="6250921"/>
            <a:ext cx="22990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7CC2C0-E341-584B-A753-1C8B2337FF45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6CA3A405-B78A-334E-83F0-3AB41FD0EAAF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1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168F7DF9-09D2-6349-AD99-5FBED36BF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353" y="2966483"/>
            <a:ext cx="2505294" cy="9250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1D274D-1494-A543-BDBC-97CE20E9CFC8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8664CF-8246-1740-BC76-B86AB5407F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7BEB20-E0B3-BF48-BB23-749F47D41856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C11A6F-C820-2C46-9E1D-5DAC5BD98ACF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552EE6E-C902-654F-B433-29DE57FB8CBB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7389C50-6CBB-E64D-B0A3-D82310304393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08891C4-A5ED-2F44-8089-CE13B61452AA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39CEE8D-35FD-7941-95D5-0BC0C88A082A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ACA519-20F1-FC41-B511-46C1E166FA57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AD2C4A7-6D22-F946-AF84-0EEF454DCD5F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B54523-0E63-AA43-BDA8-367B3DABBEC1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D8A4D9-3C6B-B545-9BE1-EF2244EEC34F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49E66FC-C7BD-A34E-94D7-BCB498884B30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8611F55-1618-8241-BDAD-A59FAF4400AF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10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CFBF-5BFE-EC4C-AF0B-539542892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B3B80-BBE0-AC4A-8417-E4132F1E9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62F1C-BE94-A340-8F68-84E360E4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453B-4E1B-D646-A8E4-A0FF1B44AC66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5D30B-680F-2F4A-ACC2-D26315BD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B7972-4109-AE46-B835-396FAA22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E043-C58D-2648-A431-4897ABA6D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70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146" y="404664"/>
            <a:ext cx="7797093" cy="648072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chemeClr val="accent1"/>
                </a:solidFill>
                <a:latin typeface="Untitled Sans Medium" panose="020B050303020206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5138" y="1412875"/>
            <a:ext cx="5414838" cy="42729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buNone/>
              <a:defRPr sz="1000" b="0" i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05675" y="1412875"/>
            <a:ext cx="5414838" cy="42729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buNone/>
              <a:defRPr sz="1000" b="0" i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0535D-88F8-894B-BC8D-0184D1937120}"/>
              </a:ext>
            </a:extLst>
          </p:cNvPr>
          <p:cNvSpPr txBox="1">
            <a:spLocks/>
          </p:cNvSpPr>
          <p:nvPr userDrawn="1"/>
        </p:nvSpPr>
        <p:spPr>
          <a:xfrm>
            <a:off x="459146" y="6207409"/>
            <a:ext cx="220938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Slide  </a:t>
            </a:r>
            <a:fld id="{8E5F0894-7719-924A-8ED2-22A5247597F7}" type="slidenum">
              <a:rPr lang="en-US" b="0" smtClean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l"/>
              <a:t>‹#›</a:t>
            </a:fld>
            <a:endParaRPr lang="en-US" b="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BCA7C9-A3C3-AD44-B032-875A8C6D72FC}"/>
              </a:ext>
            </a:extLst>
          </p:cNvPr>
          <p:cNvSpPr/>
          <p:nvPr userDrawn="1"/>
        </p:nvSpPr>
        <p:spPr>
          <a:xfrm>
            <a:off x="459146" y="6429073"/>
            <a:ext cx="20088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2020 Orion Health Group of Companies</a:t>
            </a:r>
          </a:p>
        </p:txBody>
      </p:sp>
    </p:spTree>
    <p:extLst>
      <p:ext uri="{BB962C8B-B14F-4D97-AF65-F5344CB8AC3E}">
        <p14:creationId xmlns:p14="http://schemas.microsoft.com/office/powerpoint/2010/main" val="1591032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7552-49B8-7A46-B61D-E294D8C5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40CB1-B969-0C4C-8D4E-94A1F6B5D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F7919-4848-EF48-8388-0402484B9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3778C-ED13-CD40-AAAD-2D22A822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BF7B-4F95-E547-88AF-119F67A9C7D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074F6-95DA-FD4F-95FB-97AE9226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E6787-8038-6F48-83F5-68820A71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C68-1C80-6B4D-8B7F-7C226FE07A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92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Picture Here - 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9146" y="404664"/>
            <a:ext cx="7797093" cy="648072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chemeClr val="accent1"/>
                </a:solidFill>
                <a:latin typeface="Untitled Sans Medium" panose="020B050303020206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3358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146" y="404664"/>
            <a:ext cx="7797093" cy="648072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chemeClr val="tx2"/>
                </a:solidFill>
                <a:latin typeface="Untitled Sans Medium" panose="020B050303020206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5138" y="1412875"/>
            <a:ext cx="5414838" cy="43485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buNone/>
              <a:defRPr sz="1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05675" y="1412875"/>
            <a:ext cx="5414838" cy="43485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buNone/>
              <a:defRPr sz="1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43742A-1B63-7745-B7F9-DD402D3EEFF2}"/>
              </a:ext>
            </a:extLst>
          </p:cNvPr>
          <p:cNvSpPr txBox="1">
            <a:spLocks/>
          </p:cNvSpPr>
          <p:nvPr userDrawn="1"/>
        </p:nvSpPr>
        <p:spPr>
          <a:xfrm>
            <a:off x="459147" y="6022248"/>
            <a:ext cx="220938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smtClean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l"/>
              <a:t>‹#›</a:t>
            </a:fld>
            <a:endParaRPr lang="en-US" b="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57CA43-EFE3-784A-9B15-92128E163571}"/>
              </a:ext>
            </a:extLst>
          </p:cNvPr>
          <p:cNvSpPr/>
          <p:nvPr userDrawn="1"/>
        </p:nvSpPr>
        <p:spPr>
          <a:xfrm>
            <a:off x="459147" y="6250921"/>
            <a:ext cx="20088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2020 Orion Health Group of Companies</a:t>
            </a:r>
          </a:p>
        </p:txBody>
      </p:sp>
    </p:spTree>
    <p:extLst>
      <p:ext uri="{BB962C8B-B14F-4D97-AF65-F5344CB8AC3E}">
        <p14:creationId xmlns:p14="http://schemas.microsoft.com/office/powerpoint/2010/main" val="1944018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146" y="404664"/>
            <a:ext cx="7797093" cy="648072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Untitled Sans Medium" panose="020B0503030202060203" pitchFamily="34" charset="77"/>
                <a:ea typeface="Polaris" charset="0"/>
                <a:cs typeface="Polari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0895FE-831D-D840-82A7-CED35BC53B09}"/>
              </a:ext>
            </a:extLst>
          </p:cNvPr>
          <p:cNvSpPr txBox="1">
            <a:spLocks/>
          </p:cNvSpPr>
          <p:nvPr userDrawn="1"/>
        </p:nvSpPr>
        <p:spPr>
          <a:xfrm>
            <a:off x="459147" y="6022248"/>
            <a:ext cx="220938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l"/>
              <a:t>‹#›</a:t>
            </a:fld>
            <a:endParaRPr lang="en-US" b="0" i="0" dirty="0">
              <a:solidFill>
                <a:schemeClr val="bg1"/>
              </a:solidFill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C3C90C-35B7-BD47-8172-4E979AAF0D3F}"/>
              </a:ext>
            </a:extLst>
          </p:cNvPr>
          <p:cNvSpPr/>
          <p:nvPr userDrawn="1"/>
        </p:nvSpPr>
        <p:spPr>
          <a:xfrm>
            <a:off x="459147" y="6250921"/>
            <a:ext cx="18293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i="0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2020 Orion Health Group of Companies</a:t>
            </a:r>
          </a:p>
        </p:txBody>
      </p:sp>
    </p:spTree>
    <p:extLst>
      <p:ext uri="{BB962C8B-B14F-4D97-AF65-F5344CB8AC3E}">
        <p14:creationId xmlns:p14="http://schemas.microsoft.com/office/powerpoint/2010/main" val="3547805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146" y="404664"/>
            <a:ext cx="7797093" cy="648072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chemeClr val="accent1"/>
                </a:solidFill>
                <a:latin typeface="Untitled Sans Medium" panose="020B050303020206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9035354-83A1-214C-8133-47E54F0DE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147" y="5929207"/>
            <a:ext cx="1271960" cy="46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01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BBB47C-3674-CD47-84EE-115C3A03ADC8}"/>
              </a:ext>
            </a:extLst>
          </p:cNvPr>
          <p:cNvSpPr/>
          <p:nvPr userDrawn="1"/>
        </p:nvSpPr>
        <p:spPr>
          <a:xfrm>
            <a:off x="-1" y="-1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5138" y="3171180"/>
            <a:ext cx="5414838" cy="515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buNone/>
              <a:defRPr sz="2600" b="0" i="0">
                <a:solidFill>
                  <a:schemeClr val="bg1"/>
                </a:solidFill>
                <a:latin typeface="Untitled Sans Medium" panose="020B05030302020602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216EC-72C7-894C-817A-E93E75CE000E}"/>
              </a:ext>
            </a:extLst>
          </p:cNvPr>
          <p:cNvSpPr txBox="1">
            <a:spLocks/>
          </p:cNvSpPr>
          <p:nvPr userDrawn="1"/>
        </p:nvSpPr>
        <p:spPr>
          <a:xfrm>
            <a:off x="459147" y="6022248"/>
            <a:ext cx="220938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l"/>
              <a:t>‹#›</a:t>
            </a:fld>
            <a:endParaRPr lang="en-US" b="0" i="0" dirty="0">
              <a:solidFill>
                <a:schemeClr val="bg1"/>
              </a:solidFill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E2227E-E2DB-8247-91E2-A623DA1CD4DC}"/>
              </a:ext>
            </a:extLst>
          </p:cNvPr>
          <p:cNvSpPr/>
          <p:nvPr userDrawn="1"/>
        </p:nvSpPr>
        <p:spPr>
          <a:xfrm>
            <a:off x="-904166" y="6398853"/>
            <a:ext cx="459146" cy="459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1D34BE6-E5AC-5045-870B-D2D8B13A2F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3112" y="3337560"/>
            <a:ext cx="4041775" cy="2282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FCF24-4E2B-6248-8267-47B410EC9C15}"/>
              </a:ext>
            </a:extLst>
          </p:cNvPr>
          <p:cNvSpPr/>
          <p:nvPr userDrawn="1"/>
        </p:nvSpPr>
        <p:spPr>
          <a:xfrm>
            <a:off x="459147" y="6250921"/>
            <a:ext cx="18293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i="0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2020 Orion Health Group of Companies</a:t>
            </a:r>
          </a:p>
        </p:txBody>
      </p:sp>
    </p:spTree>
    <p:extLst>
      <p:ext uri="{BB962C8B-B14F-4D97-AF65-F5344CB8AC3E}">
        <p14:creationId xmlns:p14="http://schemas.microsoft.com/office/powerpoint/2010/main" val="3138919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288863B-88A4-FF46-BA26-9CEBFEC30D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5138" y="3171180"/>
            <a:ext cx="5414838" cy="515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buNone/>
              <a:defRPr sz="2600" b="0" i="0">
                <a:solidFill>
                  <a:schemeClr val="accent1"/>
                </a:solidFill>
                <a:latin typeface="Untitled Sans Medium" panose="020B050303020206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216EC-72C7-894C-817A-E93E75CE000E}"/>
              </a:ext>
            </a:extLst>
          </p:cNvPr>
          <p:cNvSpPr txBox="1">
            <a:spLocks/>
          </p:cNvSpPr>
          <p:nvPr userDrawn="1"/>
        </p:nvSpPr>
        <p:spPr>
          <a:xfrm>
            <a:off x="459147" y="6022248"/>
            <a:ext cx="220938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l"/>
              <a:t>‹#›</a:t>
            </a:fld>
            <a:endParaRPr lang="en-US" b="0" i="0" dirty="0">
              <a:solidFill>
                <a:schemeClr val="accent1"/>
              </a:solidFill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FCF24-4E2B-6248-8267-47B410EC9C15}"/>
              </a:ext>
            </a:extLst>
          </p:cNvPr>
          <p:cNvSpPr/>
          <p:nvPr userDrawn="1"/>
        </p:nvSpPr>
        <p:spPr>
          <a:xfrm>
            <a:off x="459147" y="6250921"/>
            <a:ext cx="18293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i="0" dirty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2020 Orion Health Group of Companies</a:t>
            </a:r>
          </a:p>
        </p:txBody>
      </p:sp>
    </p:spTree>
    <p:extLst>
      <p:ext uri="{BB962C8B-B14F-4D97-AF65-F5344CB8AC3E}">
        <p14:creationId xmlns:p14="http://schemas.microsoft.com/office/powerpoint/2010/main" val="3823331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5138" y="3171180"/>
            <a:ext cx="5414838" cy="515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buNone/>
              <a:defRPr sz="2600" b="0" i="0">
                <a:solidFill>
                  <a:schemeClr val="accent1"/>
                </a:solidFill>
                <a:latin typeface="Untitled Sans Medium" panose="020B050303020206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216EC-72C7-894C-817A-E93E75CE000E}"/>
              </a:ext>
            </a:extLst>
          </p:cNvPr>
          <p:cNvSpPr txBox="1">
            <a:spLocks/>
          </p:cNvSpPr>
          <p:nvPr userDrawn="1"/>
        </p:nvSpPr>
        <p:spPr>
          <a:xfrm>
            <a:off x="459147" y="6022248"/>
            <a:ext cx="220938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Slide                  </a:t>
            </a:r>
            <a:fld id="{8E5F0894-7719-924A-8ED2-22A5247597F7}" type="slidenum">
              <a:rPr lang="en-US" b="0" smtClean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l"/>
              <a:t>‹#›</a:t>
            </a:fld>
            <a:endParaRPr lang="en-US" b="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FDDFAA-E608-2F4A-BE54-B970F414D15C}"/>
              </a:ext>
            </a:extLst>
          </p:cNvPr>
          <p:cNvCxnSpPr>
            <a:cxnSpLocks/>
          </p:cNvCxnSpPr>
          <p:nvPr userDrawn="1"/>
        </p:nvCxnSpPr>
        <p:spPr>
          <a:xfrm>
            <a:off x="825023" y="6131216"/>
            <a:ext cx="39876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9E2227E-E2DB-8247-91E2-A623DA1CD4DC}"/>
              </a:ext>
            </a:extLst>
          </p:cNvPr>
          <p:cNvSpPr/>
          <p:nvPr userDrawn="1"/>
        </p:nvSpPr>
        <p:spPr>
          <a:xfrm>
            <a:off x="-904166" y="6398853"/>
            <a:ext cx="459146" cy="459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FCF24-4E2B-6248-8267-47B410EC9C15}"/>
              </a:ext>
            </a:extLst>
          </p:cNvPr>
          <p:cNvSpPr/>
          <p:nvPr userDrawn="1"/>
        </p:nvSpPr>
        <p:spPr>
          <a:xfrm>
            <a:off x="459147" y="6250921"/>
            <a:ext cx="20088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2019 Orion Health Group of Companies</a:t>
            </a:r>
          </a:p>
        </p:txBody>
      </p:sp>
    </p:spTree>
    <p:extLst>
      <p:ext uri="{BB962C8B-B14F-4D97-AF65-F5344CB8AC3E}">
        <p14:creationId xmlns:p14="http://schemas.microsoft.com/office/powerpoint/2010/main" val="2658626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729EB2-1CA7-2443-A72F-50E836BC0495}"/>
              </a:ext>
            </a:extLst>
          </p:cNvPr>
          <p:cNvSpPr/>
          <p:nvPr userDrawn="1"/>
        </p:nvSpPr>
        <p:spPr>
          <a:xfrm>
            <a:off x="12643070" y="6406475"/>
            <a:ext cx="459146" cy="45914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E2227E-E2DB-8247-91E2-A623DA1CD4DC}"/>
              </a:ext>
            </a:extLst>
          </p:cNvPr>
          <p:cNvSpPr/>
          <p:nvPr userDrawn="1"/>
        </p:nvSpPr>
        <p:spPr>
          <a:xfrm>
            <a:off x="-904166" y="6398853"/>
            <a:ext cx="459146" cy="459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C1CF28-8ACF-A543-9E47-FB0B0D837F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38" y="3171180"/>
            <a:ext cx="5414838" cy="515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buNone/>
              <a:defRPr sz="2600" b="0" i="0">
                <a:solidFill>
                  <a:schemeClr val="accent1"/>
                </a:solidFill>
                <a:latin typeface="Untitled Sans Medium" panose="020B050303020206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7A8C881-AD74-8C40-95B2-819EE3D2A158}"/>
              </a:ext>
            </a:extLst>
          </p:cNvPr>
          <p:cNvSpPr txBox="1">
            <a:spLocks/>
          </p:cNvSpPr>
          <p:nvPr userDrawn="1"/>
        </p:nvSpPr>
        <p:spPr>
          <a:xfrm>
            <a:off x="459147" y="6022248"/>
            <a:ext cx="220938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l"/>
              <a:t>‹#›</a:t>
            </a:fld>
            <a:endParaRPr lang="en-US" b="0" i="0" dirty="0">
              <a:solidFill>
                <a:schemeClr val="accent1"/>
              </a:solidFill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C57FB4E-1EBE-0F47-921D-3D5014D0FD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3112" y="3337560"/>
            <a:ext cx="4041775" cy="2282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162046-2122-2A44-BE24-A1E3350B96D4}"/>
              </a:ext>
            </a:extLst>
          </p:cNvPr>
          <p:cNvSpPr/>
          <p:nvPr userDrawn="1"/>
        </p:nvSpPr>
        <p:spPr>
          <a:xfrm>
            <a:off x="459147" y="6250921"/>
            <a:ext cx="18293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i="0" dirty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2020 Orion Health Group of Companies</a:t>
            </a:r>
          </a:p>
        </p:txBody>
      </p:sp>
    </p:spTree>
    <p:extLst>
      <p:ext uri="{BB962C8B-B14F-4D97-AF65-F5344CB8AC3E}">
        <p14:creationId xmlns:p14="http://schemas.microsoft.com/office/powerpoint/2010/main" val="107220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146" y="404664"/>
            <a:ext cx="7797093" cy="648072"/>
          </a:xfrm>
        </p:spPr>
        <p:txBody>
          <a:bodyPr anchor="ctr">
            <a:noAutofit/>
          </a:bodyPr>
          <a:lstStyle>
            <a:lvl1pPr>
              <a:defRPr sz="2600" b="0" i="0">
                <a:solidFill>
                  <a:schemeClr val="accent1"/>
                </a:solidFill>
                <a:latin typeface="Untitled Sans Medium" panose="020B050303020206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5138" y="1412876"/>
            <a:ext cx="5414838" cy="39685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buNone/>
              <a:defRPr sz="1000" b="0" i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E2380-291D-4B41-8D7D-F3D08FDD6E7F}"/>
              </a:ext>
            </a:extLst>
          </p:cNvPr>
          <p:cNvSpPr txBox="1">
            <a:spLocks/>
          </p:cNvSpPr>
          <p:nvPr userDrawn="1"/>
        </p:nvSpPr>
        <p:spPr>
          <a:xfrm>
            <a:off x="459147" y="6022248"/>
            <a:ext cx="220938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l"/>
              <a:t>‹#›</a:t>
            </a:fld>
            <a:endParaRPr lang="en-US" b="0" i="0" dirty="0">
              <a:solidFill>
                <a:schemeClr val="accent1"/>
              </a:solidFill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8A8EC8-2178-E547-ABE2-12221396B8AB}"/>
              </a:ext>
            </a:extLst>
          </p:cNvPr>
          <p:cNvCxnSpPr>
            <a:cxnSpLocks/>
          </p:cNvCxnSpPr>
          <p:nvPr userDrawn="1"/>
        </p:nvCxnSpPr>
        <p:spPr>
          <a:xfrm>
            <a:off x="825023" y="6131216"/>
            <a:ext cx="398761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C75E4BA-1AEA-5C4C-BAD3-015722149555}"/>
              </a:ext>
            </a:extLst>
          </p:cNvPr>
          <p:cNvSpPr/>
          <p:nvPr userDrawn="1"/>
        </p:nvSpPr>
        <p:spPr>
          <a:xfrm>
            <a:off x="459147" y="6250921"/>
            <a:ext cx="18293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i="0" dirty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2020 Orion Health Group of Companies</a:t>
            </a:r>
          </a:p>
        </p:txBody>
      </p:sp>
    </p:spTree>
    <p:extLst>
      <p:ext uri="{BB962C8B-B14F-4D97-AF65-F5344CB8AC3E}">
        <p14:creationId xmlns:p14="http://schemas.microsoft.com/office/powerpoint/2010/main" val="272230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146" y="404664"/>
            <a:ext cx="7797093" cy="648072"/>
          </a:xfrm>
        </p:spPr>
        <p:txBody>
          <a:bodyPr anchor="t">
            <a:noAutofit/>
          </a:bodyPr>
          <a:lstStyle>
            <a:lvl1pPr>
              <a:defRPr sz="2600" b="0" i="0">
                <a:solidFill>
                  <a:schemeClr val="accent1"/>
                </a:solidFill>
                <a:latin typeface="Untitled Sans Medium" panose="020B050303020206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25A6BB-2ACC-FE4E-BD58-A637D84339EC}"/>
              </a:ext>
            </a:extLst>
          </p:cNvPr>
          <p:cNvSpPr txBox="1">
            <a:spLocks/>
          </p:cNvSpPr>
          <p:nvPr userDrawn="1"/>
        </p:nvSpPr>
        <p:spPr>
          <a:xfrm>
            <a:off x="459147" y="6022248"/>
            <a:ext cx="220938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l"/>
              <a:t>‹#›</a:t>
            </a:fld>
            <a:endParaRPr lang="en-US" b="0" i="0" dirty="0">
              <a:solidFill>
                <a:schemeClr val="accent1"/>
              </a:solidFill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EA1D32-D412-9B45-83ED-6C283E01B505}"/>
              </a:ext>
            </a:extLst>
          </p:cNvPr>
          <p:cNvSpPr/>
          <p:nvPr userDrawn="1"/>
        </p:nvSpPr>
        <p:spPr>
          <a:xfrm>
            <a:off x="459147" y="6250921"/>
            <a:ext cx="18293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i="0" dirty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2020 Orion Health Group of Companies</a:t>
            </a:r>
          </a:p>
        </p:txBody>
      </p:sp>
    </p:spTree>
    <p:extLst>
      <p:ext uri="{BB962C8B-B14F-4D97-AF65-F5344CB8AC3E}">
        <p14:creationId xmlns:p14="http://schemas.microsoft.com/office/powerpoint/2010/main" val="277981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968B-3327-1747-968F-0E1BA9E92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112C6-504D-D842-AE38-9ADA3195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66836-DDD9-0E46-8D49-AA06E5BBE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433F8-FC5D-6546-AFDE-C22998E6A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8278D0-5BDE-7147-AE9D-4665A4DEB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651941-B494-FD4E-B102-468754A6D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BF7B-4F95-E547-88AF-119F67A9C7D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B805B-4236-CE4F-B5CA-076FD7FC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ADB69B-1474-314E-B70F-C6B11593F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C68-1C80-6B4D-8B7F-7C226FE07A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978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146" y="404664"/>
            <a:ext cx="7797093" cy="648072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chemeClr val="accent1"/>
                </a:solidFill>
                <a:latin typeface="Untitled Sans Medium" panose="020B050303020206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5138" y="1412876"/>
            <a:ext cx="5414838" cy="41354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buNone/>
              <a:defRPr sz="1000" b="0" i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2392AF-AF9B-0D4B-8D84-617D2E899CE6}"/>
              </a:ext>
            </a:extLst>
          </p:cNvPr>
          <p:cNvSpPr txBox="1">
            <a:spLocks/>
          </p:cNvSpPr>
          <p:nvPr userDrawn="1"/>
        </p:nvSpPr>
        <p:spPr>
          <a:xfrm>
            <a:off x="459147" y="6022248"/>
            <a:ext cx="220938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l"/>
              <a:t>‹#›</a:t>
            </a:fld>
            <a:endParaRPr lang="en-US" b="0" i="0" dirty="0">
              <a:solidFill>
                <a:schemeClr val="accent1"/>
              </a:solidFill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D6D04E-B6B5-A44C-9037-E6E4ECE78CE1}"/>
              </a:ext>
            </a:extLst>
          </p:cNvPr>
          <p:cNvSpPr/>
          <p:nvPr userDrawn="1"/>
        </p:nvSpPr>
        <p:spPr>
          <a:xfrm>
            <a:off x="459147" y="6250921"/>
            <a:ext cx="18293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i="0" dirty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2020 Orion Health Group of Companies</a:t>
            </a:r>
          </a:p>
        </p:txBody>
      </p:sp>
    </p:spTree>
    <p:extLst>
      <p:ext uri="{BB962C8B-B14F-4D97-AF65-F5344CB8AC3E}">
        <p14:creationId xmlns:p14="http://schemas.microsoft.com/office/powerpoint/2010/main" val="2011350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2880" tIns="146304" rIns="182880" bIns="14630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06525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729EB2-1CA7-2443-A72F-50E836BC0495}"/>
              </a:ext>
            </a:extLst>
          </p:cNvPr>
          <p:cNvSpPr/>
          <p:nvPr userDrawn="1"/>
        </p:nvSpPr>
        <p:spPr>
          <a:xfrm>
            <a:off x="12643070" y="6406475"/>
            <a:ext cx="459146" cy="45914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E2227E-E2DB-8247-91E2-A623DA1CD4DC}"/>
              </a:ext>
            </a:extLst>
          </p:cNvPr>
          <p:cNvSpPr/>
          <p:nvPr userDrawn="1"/>
        </p:nvSpPr>
        <p:spPr>
          <a:xfrm>
            <a:off x="-904166" y="6398853"/>
            <a:ext cx="459146" cy="459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C1CF28-8ACF-A543-9E47-FB0B0D837F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38" y="3171180"/>
            <a:ext cx="5414838" cy="515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buNone/>
              <a:defRPr sz="2600" b="0" i="0">
                <a:solidFill>
                  <a:schemeClr val="accent1"/>
                </a:solidFill>
                <a:latin typeface="Untitled Sans Medium" panose="020B050303020206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7A8C881-AD74-8C40-95B2-819EE3D2A158}"/>
              </a:ext>
            </a:extLst>
          </p:cNvPr>
          <p:cNvSpPr txBox="1">
            <a:spLocks/>
          </p:cNvSpPr>
          <p:nvPr userDrawn="1"/>
        </p:nvSpPr>
        <p:spPr>
          <a:xfrm>
            <a:off x="459147" y="6022248"/>
            <a:ext cx="220938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accent6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l"/>
              <a:t>‹#›</a:t>
            </a:fld>
            <a:endParaRPr lang="en-US" b="0" i="0" dirty="0">
              <a:solidFill>
                <a:schemeClr val="accent6"/>
              </a:solidFill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C57FB4E-1EBE-0F47-921D-3D5014D0FD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3112" y="3337560"/>
            <a:ext cx="4041775" cy="2282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162046-2122-2A44-BE24-A1E3350B96D4}"/>
              </a:ext>
            </a:extLst>
          </p:cNvPr>
          <p:cNvSpPr/>
          <p:nvPr userDrawn="1"/>
        </p:nvSpPr>
        <p:spPr>
          <a:xfrm>
            <a:off x="459147" y="6250921"/>
            <a:ext cx="18293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i="0" baseline="0" dirty="0">
                <a:solidFill>
                  <a:schemeClr val="tx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2020 Orion Health Group of Companies</a:t>
            </a:r>
          </a:p>
        </p:txBody>
      </p:sp>
    </p:spTree>
    <p:extLst>
      <p:ext uri="{BB962C8B-B14F-4D97-AF65-F5344CB8AC3E}">
        <p14:creationId xmlns:p14="http://schemas.microsoft.com/office/powerpoint/2010/main" val="303693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222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146" y="404664"/>
            <a:ext cx="7797093" cy="648072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chemeClr val="accent1"/>
                </a:solidFill>
                <a:latin typeface="Untitled Sans Medium" panose="020B050303020206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5138" y="1412875"/>
            <a:ext cx="5414838" cy="42729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buNone/>
              <a:defRPr sz="1000" b="0" i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05675" y="1412875"/>
            <a:ext cx="5414838" cy="42729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buNone/>
              <a:defRPr sz="1000" b="0" i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0535D-88F8-894B-BC8D-0184D1937120}"/>
              </a:ext>
            </a:extLst>
          </p:cNvPr>
          <p:cNvSpPr txBox="1">
            <a:spLocks/>
          </p:cNvSpPr>
          <p:nvPr userDrawn="1"/>
        </p:nvSpPr>
        <p:spPr>
          <a:xfrm>
            <a:off x="459147" y="6022248"/>
            <a:ext cx="220938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Slide                  </a:t>
            </a:r>
            <a:fld id="{8E5F0894-7719-924A-8ED2-22A5247597F7}" type="slidenum">
              <a:rPr lang="en-US" b="0" smtClean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l"/>
              <a:t>‹#›</a:t>
            </a:fld>
            <a:endParaRPr lang="en-US" b="0" dirty="0">
              <a:solidFill>
                <a:schemeClr val="accent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6AE7FD-3EE5-7E48-B3AC-3EBEC541900C}"/>
              </a:ext>
            </a:extLst>
          </p:cNvPr>
          <p:cNvCxnSpPr>
            <a:cxnSpLocks/>
          </p:cNvCxnSpPr>
          <p:nvPr userDrawn="1"/>
        </p:nvCxnSpPr>
        <p:spPr>
          <a:xfrm>
            <a:off x="825023" y="6131216"/>
            <a:ext cx="398761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BBCA7C9-A3C3-AD44-B032-875A8C6D72FC}"/>
              </a:ext>
            </a:extLst>
          </p:cNvPr>
          <p:cNvSpPr/>
          <p:nvPr userDrawn="1"/>
        </p:nvSpPr>
        <p:spPr>
          <a:xfrm>
            <a:off x="459147" y="6250921"/>
            <a:ext cx="20088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dirty="0">
                <a:solidFill>
                  <a:schemeClr val="accent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2020 Orion Health Group of Companies</a:t>
            </a:r>
          </a:p>
        </p:txBody>
      </p:sp>
    </p:spTree>
    <p:extLst>
      <p:ext uri="{BB962C8B-B14F-4D97-AF65-F5344CB8AC3E}">
        <p14:creationId xmlns:p14="http://schemas.microsoft.com/office/powerpoint/2010/main" val="147431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729EB2-1CA7-2443-A72F-50E836BC0495}"/>
              </a:ext>
            </a:extLst>
          </p:cNvPr>
          <p:cNvSpPr/>
          <p:nvPr userDrawn="1"/>
        </p:nvSpPr>
        <p:spPr>
          <a:xfrm>
            <a:off x="12643070" y="6406475"/>
            <a:ext cx="459146" cy="45914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E2227E-E2DB-8247-91E2-A623DA1CD4DC}"/>
              </a:ext>
            </a:extLst>
          </p:cNvPr>
          <p:cNvSpPr/>
          <p:nvPr userDrawn="1"/>
        </p:nvSpPr>
        <p:spPr>
          <a:xfrm>
            <a:off x="-904166" y="6398853"/>
            <a:ext cx="459146" cy="459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C1CF28-8ACF-A543-9E47-FB0B0D837F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38" y="3171180"/>
            <a:ext cx="5414838" cy="5156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buNone/>
              <a:defRPr sz="2600" b="0" i="0">
                <a:solidFill>
                  <a:schemeClr val="accent1"/>
                </a:solidFill>
                <a:latin typeface="Untitled Sans Medium" panose="020B050303020206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7A8C881-AD74-8C40-95B2-819EE3D2A158}"/>
              </a:ext>
            </a:extLst>
          </p:cNvPr>
          <p:cNvSpPr txBox="1">
            <a:spLocks/>
          </p:cNvSpPr>
          <p:nvPr userDrawn="1"/>
        </p:nvSpPr>
        <p:spPr>
          <a:xfrm>
            <a:off x="459147" y="6022248"/>
            <a:ext cx="220938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accent6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l"/>
              <a:t>‹#›</a:t>
            </a:fld>
            <a:endParaRPr lang="en-US" b="0" i="0" dirty="0">
              <a:solidFill>
                <a:schemeClr val="accent6"/>
              </a:solidFill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C57FB4E-1EBE-0F47-921D-3D5014D0FD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3112" y="3337560"/>
            <a:ext cx="4041775" cy="22824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162046-2122-2A44-BE24-A1E3350B96D4}"/>
              </a:ext>
            </a:extLst>
          </p:cNvPr>
          <p:cNvSpPr/>
          <p:nvPr userDrawn="1"/>
        </p:nvSpPr>
        <p:spPr>
          <a:xfrm>
            <a:off x="459147" y="6250921"/>
            <a:ext cx="18293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i="0" dirty="0">
                <a:solidFill>
                  <a:schemeClr val="accent6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2019 Orion Health Group of Companies</a:t>
            </a:r>
          </a:p>
        </p:txBody>
      </p:sp>
    </p:spTree>
    <p:extLst>
      <p:ext uri="{BB962C8B-B14F-4D97-AF65-F5344CB8AC3E}">
        <p14:creationId xmlns:p14="http://schemas.microsoft.com/office/powerpoint/2010/main" val="2637880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 userDrawn="1"/>
        </p:nvSpPr>
        <p:spPr>
          <a:xfrm rot="16200000">
            <a:off x="11243331" y="5909865"/>
            <a:ext cx="957007" cy="95700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8289" y="6388369"/>
            <a:ext cx="400220" cy="41836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 userDrawn="1">
            <p:ph idx="1"/>
          </p:nvPr>
        </p:nvSpPr>
        <p:spPr>
          <a:xfrm>
            <a:off x="813262" y="1575794"/>
            <a:ext cx="10430069" cy="4161255"/>
          </a:xfrm>
          <a:prstGeom prst="rect">
            <a:avLst/>
          </a:prstGeom>
        </p:spPr>
        <p:txBody>
          <a:bodyPr>
            <a:noAutofit/>
          </a:bodyPr>
          <a:lstStyle>
            <a:lvl1pPr marL="380990" indent="-380990">
              <a:buClr>
                <a:schemeClr val="accent3"/>
              </a:buClr>
              <a:buSzPct val="100000"/>
              <a:buFont typeface="LucidaGrande" charset="0"/>
              <a:buChar char="▸"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chemeClr val="accent3"/>
              </a:buClr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chemeClr val="accent3"/>
              </a:buClr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accent3"/>
              </a:buClr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accent3"/>
              </a:buClr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3112364" indent="-282944">
              <a:buClr>
                <a:schemeClr val="accent3"/>
              </a:buClr>
              <a:buFont typeface=".HelveticaNeueDeskInterface-Regular" charset="-120"/>
              <a:buChar char="–"/>
              <a:defRPr sz="2000" b="0" i="0">
                <a:solidFill>
                  <a:schemeClr val="accent6"/>
                </a:solidFill>
                <a:latin typeface="Calibri" panose="020F0502020204030204" pitchFamily="34" charset="0"/>
              </a:defRPr>
            </a:lvl6pPr>
            <a:lvl7pPr marL="3678247" indent="-282944">
              <a:buClr>
                <a:schemeClr val="accent3"/>
              </a:buClr>
              <a:buFont typeface="Arial" charset="0"/>
              <a:buChar char="•"/>
              <a:defRPr sz="2000" b="0" i="0">
                <a:solidFill>
                  <a:schemeClr val="accent6"/>
                </a:solidFill>
                <a:latin typeface="Calibri" panose="020F0502020204030204" pitchFamily="34" charset="0"/>
              </a:defRPr>
            </a:lvl7pPr>
            <a:lvl8pPr marL="4244133" indent="-282944">
              <a:buClr>
                <a:schemeClr val="accent3"/>
              </a:buClr>
              <a:buFont typeface=".HelveticaNeueDeskInterface-Regular" charset="-120"/>
              <a:buChar char="–"/>
              <a:defRPr sz="2000" b="0" i="0" baseline="0">
                <a:solidFill>
                  <a:schemeClr val="accent6"/>
                </a:solidFill>
                <a:latin typeface="Calibri" panose="020F0502020204030204" pitchFamily="34" charset="0"/>
              </a:defRPr>
            </a:lvl8pPr>
            <a:lvl9pPr marL="4810016" indent="-282944">
              <a:buClr>
                <a:schemeClr val="accent3"/>
              </a:buClr>
              <a:buFont typeface="Arial" charset="0"/>
              <a:buChar char="•"/>
              <a:defRPr sz="2000" b="0" i="0">
                <a:solidFill>
                  <a:schemeClr val="accent6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Sixth level</a:t>
            </a:r>
          </a:p>
          <a:p>
            <a:pPr lvl="6"/>
            <a:r>
              <a:rPr lang="en-US" noProof="0"/>
              <a:t>Seventh level</a:t>
            </a:r>
          </a:p>
          <a:p>
            <a:pPr lvl="7"/>
            <a:r>
              <a:rPr lang="en-US" noProof="0"/>
              <a:t>Eighth level</a:t>
            </a:r>
          </a:p>
          <a:p>
            <a:pPr lvl="8"/>
            <a:r>
              <a:rPr lang="en-US" noProof="0"/>
              <a:t>Ninth level</a:t>
            </a:r>
          </a:p>
          <a:p>
            <a:pPr lvl="7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496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146" y="404664"/>
            <a:ext cx="7797093" cy="648072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chemeClr val="accent1"/>
                </a:solidFill>
                <a:latin typeface="Untitled Sans Medium" panose="020B0503030202060203" pitchFamily="34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5138" y="1412876"/>
            <a:ext cx="5414838" cy="41354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3000"/>
              </a:lnSpc>
              <a:buNone/>
              <a:defRPr sz="1000" b="0" i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2392AF-AF9B-0D4B-8D84-617D2E899CE6}"/>
              </a:ext>
            </a:extLst>
          </p:cNvPr>
          <p:cNvSpPr txBox="1">
            <a:spLocks/>
          </p:cNvSpPr>
          <p:nvPr userDrawn="1"/>
        </p:nvSpPr>
        <p:spPr>
          <a:xfrm>
            <a:off x="459147" y="6022248"/>
            <a:ext cx="220938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pPr algn="l"/>
              <a:t>‹#›</a:t>
            </a:fld>
            <a:endParaRPr lang="en-US" b="0" i="0" dirty="0">
              <a:solidFill>
                <a:schemeClr val="accent1"/>
              </a:solidFill>
              <a:latin typeface="Calibri" panose="020F050202020403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D6D04E-B6B5-A44C-9037-E6E4ECE78CE1}"/>
              </a:ext>
            </a:extLst>
          </p:cNvPr>
          <p:cNvSpPr/>
          <p:nvPr userDrawn="1"/>
        </p:nvSpPr>
        <p:spPr>
          <a:xfrm>
            <a:off x="459147" y="6250921"/>
            <a:ext cx="18293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i="0" dirty="0">
                <a:solidFill>
                  <a:schemeClr val="accent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2019 Orion Health Group of Companies</a:t>
            </a:r>
          </a:p>
        </p:txBody>
      </p:sp>
    </p:spTree>
    <p:extLst>
      <p:ext uri="{BB962C8B-B14F-4D97-AF65-F5344CB8AC3E}">
        <p14:creationId xmlns:p14="http://schemas.microsoft.com/office/powerpoint/2010/main" val="231297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Title Slide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5A874D0-9AA7-204C-B419-E1C39E3F52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4ED1A922-D7EF-C649-A51C-AC2579FC35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11317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b="0" i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146" y="404664"/>
            <a:ext cx="7797093" cy="64807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Untitled Sans Medium" panose="020B0503030202060203" pitchFamily="34" charset="77"/>
                <a:ea typeface="Polaris" charset="0"/>
                <a:cs typeface="Polari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51129-5714-A147-ABB9-8C41EFA2F786}"/>
              </a:ext>
            </a:extLst>
          </p:cNvPr>
          <p:cNvSpPr txBox="1"/>
          <p:nvPr userDrawn="1"/>
        </p:nvSpPr>
        <p:spPr>
          <a:xfrm>
            <a:off x="-4265705" y="433036"/>
            <a:ext cx="3779520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000" b="0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Untitled Sans Medium" panose="020B0503030202060203" pitchFamily="34" charset="77"/>
              </a:rPr>
              <a:t>Untitled Sans</a:t>
            </a:r>
          </a:p>
          <a:p>
            <a:pPr algn="r">
              <a:lnSpc>
                <a:spcPct val="80000"/>
              </a:lnSpc>
            </a:pPr>
            <a:r>
              <a:rPr lang="en-US" sz="4000" b="0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Untitled Sans Medium" panose="020B0503030202060203" pitchFamily="34" charset="77"/>
              </a:rPr>
              <a:t>40pt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E86CC9-AB7E-5447-87CC-0EA47C55A246}"/>
              </a:ext>
            </a:extLst>
          </p:cNvPr>
          <p:cNvSpPr txBox="1"/>
          <p:nvPr userDrawn="1"/>
        </p:nvSpPr>
        <p:spPr>
          <a:xfrm>
            <a:off x="13903858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PowerPoint Template 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F262BF-2FA7-C744-9318-76617F42203E}"/>
              </a:ext>
            </a:extLst>
          </p:cNvPr>
          <p:cNvSpPr txBox="1"/>
          <p:nvPr userDrawn="1"/>
        </p:nvSpPr>
        <p:spPr>
          <a:xfrm>
            <a:off x="-2025570" y="6220344"/>
            <a:ext cx="1287838" cy="24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Do not delete*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557AE5-BEB8-EA44-834D-3F126419E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4BF70C-BDD0-2945-B665-C4885DB460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8280EF-9FC4-0740-8A84-3CFF684763F6}"/>
              </a:ext>
            </a:extLst>
          </p:cNvPr>
          <p:cNvSpPr txBox="1"/>
          <p:nvPr userDrawn="1"/>
        </p:nvSpPr>
        <p:spPr>
          <a:xfrm>
            <a:off x="12581253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Untitled Sans Medium" panose="020B0503030202060203" pitchFamily="34" charset="77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Right Click &gt; Guides &gt; Guides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DACC57-3E86-0A45-9C14-C1DEC7AAA880}"/>
              </a:ext>
            </a:extLst>
          </p:cNvPr>
          <p:cNvSpPr txBox="1"/>
          <p:nvPr userDrawn="1"/>
        </p:nvSpPr>
        <p:spPr>
          <a:xfrm>
            <a:off x="12581253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</a:br>
            <a:r>
              <a:rPr lang="en-US" sz="1200" b="0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Secondary colours to be used sparingly.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EFCAF3-CCCF-5A47-AE3E-142D7FAC28C1}"/>
              </a:ext>
            </a:extLst>
          </p:cNvPr>
          <p:cNvGrpSpPr/>
          <p:nvPr userDrawn="1"/>
        </p:nvGrpSpPr>
        <p:grpSpPr>
          <a:xfrm>
            <a:off x="12655550" y="5452556"/>
            <a:ext cx="701271" cy="137504"/>
            <a:chOff x="12655550" y="3404887"/>
            <a:chExt cx="701271" cy="13750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A7493F2-6528-E249-9B74-93A6ED8EE8CD}"/>
                </a:ext>
              </a:extLst>
            </p:cNvPr>
            <p:cNvSpPr/>
            <p:nvPr userDrawn="1"/>
          </p:nvSpPr>
          <p:spPr>
            <a:xfrm>
              <a:off x="12655550" y="3404887"/>
              <a:ext cx="137504" cy="137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alibri" panose="020F050202020403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5BE9B53-4301-CC4D-B8FE-018F3E5AE8DE}"/>
                </a:ext>
              </a:extLst>
            </p:cNvPr>
            <p:cNvSpPr/>
            <p:nvPr userDrawn="1"/>
          </p:nvSpPr>
          <p:spPr>
            <a:xfrm>
              <a:off x="12843472" y="3404887"/>
              <a:ext cx="137504" cy="1375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alibri" panose="020F050202020403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31B3A5-3216-024D-A6BE-A3ABBC097A06}"/>
                </a:ext>
              </a:extLst>
            </p:cNvPr>
            <p:cNvSpPr/>
            <p:nvPr userDrawn="1"/>
          </p:nvSpPr>
          <p:spPr>
            <a:xfrm>
              <a:off x="13031394" y="3404887"/>
              <a:ext cx="137504" cy="1375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alibri" panose="020F050202020403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43A89F8-4618-5140-A5E9-ED75765AEEB6}"/>
                </a:ext>
              </a:extLst>
            </p:cNvPr>
            <p:cNvSpPr/>
            <p:nvPr userDrawn="1"/>
          </p:nvSpPr>
          <p:spPr>
            <a:xfrm>
              <a:off x="13219317" y="3404887"/>
              <a:ext cx="137504" cy="1375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86D50CC-F41C-D145-AF6A-65165B08D826}"/>
              </a:ext>
            </a:extLst>
          </p:cNvPr>
          <p:cNvSpPr txBox="1"/>
          <p:nvPr userDrawn="1"/>
        </p:nvSpPr>
        <p:spPr>
          <a:xfrm>
            <a:off x="13005568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Primary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190461-09A2-3545-A409-16A1876B7EEF}"/>
              </a:ext>
            </a:extLst>
          </p:cNvPr>
          <p:cNvSpPr txBox="1"/>
          <p:nvPr userDrawn="1"/>
        </p:nvSpPr>
        <p:spPr>
          <a:xfrm>
            <a:off x="13384253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Secondary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2EED1AF-077E-D343-B90D-51EE00D451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5835" y="386941"/>
            <a:ext cx="1271960" cy="46638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3247387-72E0-6F42-BB8D-A80E2F046AFA}"/>
              </a:ext>
            </a:extLst>
          </p:cNvPr>
          <p:cNvGrpSpPr/>
          <p:nvPr userDrawn="1"/>
        </p:nvGrpSpPr>
        <p:grpSpPr>
          <a:xfrm>
            <a:off x="12659614" y="5173164"/>
            <a:ext cx="320384" cy="137504"/>
            <a:chOff x="12659614" y="5173164"/>
            <a:chExt cx="320384" cy="13750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BC60B42-F36F-D74E-8BE2-3F6A29C094A9}"/>
                </a:ext>
              </a:extLst>
            </p:cNvPr>
            <p:cNvSpPr/>
            <p:nvPr userDrawn="1"/>
          </p:nvSpPr>
          <p:spPr>
            <a:xfrm>
              <a:off x="12659614" y="5173164"/>
              <a:ext cx="137504" cy="1375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alibri" panose="020F050202020403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C30DF72-7E02-0A47-8D55-826614FBD038}"/>
                </a:ext>
              </a:extLst>
            </p:cNvPr>
            <p:cNvSpPr/>
            <p:nvPr userDrawn="1"/>
          </p:nvSpPr>
          <p:spPr>
            <a:xfrm>
              <a:off x="12842494" y="5173164"/>
              <a:ext cx="137504" cy="137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alibri" panose="020F0502020204030204" pitchFamily="34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5C0D1BF-00A2-4245-AD1E-6E536688D0EA}"/>
              </a:ext>
            </a:extLst>
          </p:cNvPr>
          <p:cNvSpPr/>
          <p:nvPr userDrawn="1"/>
        </p:nvSpPr>
        <p:spPr>
          <a:xfrm>
            <a:off x="9951226" y="6250921"/>
            <a:ext cx="18293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0" i="0" dirty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2019 Orion Health Group of Companies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82A750E5-3607-D145-971C-92262515A5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763" y="5669244"/>
            <a:ext cx="3716337" cy="2563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Untitled Sans Medium" panose="020B0503030202060203" pitchFamily="34" charset="77"/>
                <a:cs typeface="Calibri" panose="020F0502020204030204" pitchFamily="34" charset="0"/>
              </a:defRPr>
            </a:lvl1pPr>
            <a:lvl2pPr marL="565884" indent="0">
              <a:buNone/>
              <a:defRPr>
                <a:solidFill>
                  <a:schemeClr val="accent1"/>
                </a:solidFill>
              </a:defRPr>
            </a:lvl2pPr>
            <a:lvl3pPr marL="1131767" indent="0">
              <a:buNone/>
              <a:defRPr>
                <a:solidFill>
                  <a:schemeClr val="accent1"/>
                </a:solidFill>
              </a:defRPr>
            </a:lvl3pPr>
            <a:lvl4pPr marL="1697650" indent="0">
              <a:buNone/>
              <a:defRPr>
                <a:solidFill>
                  <a:schemeClr val="accent1"/>
                </a:solidFill>
              </a:defRPr>
            </a:lvl4pPr>
            <a:lvl5pPr marL="2263536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 Here –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F523E08-D0AE-8D4B-B9C5-3B2E8B6735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7763" y="5912606"/>
            <a:ext cx="3716337" cy="2563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5884" indent="0">
              <a:buNone/>
              <a:defRPr>
                <a:solidFill>
                  <a:schemeClr val="accent1"/>
                </a:solidFill>
              </a:defRPr>
            </a:lvl2pPr>
            <a:lvl3pPr marL="1131767" indent="0">
              <a:buNone/>
              <a:defRPr>
                <a:solidFill>
                  <a:schemeClr val="accent1"/>
                </a:solidFill>
              </a:defRPr>
            </a:lvl3pPr>
            <a:lvl4pPr marL="1697650" indent="0">
              <a:buNone/>
              <a:defRPr>
                <a:solidFill>
                  <a:schemeClr val="accent1"/>
                </a:solidFill>
              </a:defRPr>
            </a:lvl4pPr>
            <a:lvl5pPr marL="2263536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Title Here -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1338D17A-C96D-0E4B-9CD7-893C369F8D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763" y="6155968"/>
            <a:ext cx="3716337" cy="2563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65884" indent="0">
              <a:buNone/>
              <a:defRPr>
                <a:solidFill>
                  <a:schemeClr val="accent1"/>
                </a:solidFill>
              </a:defRPr>
            </a:lvl2pPr>
            <a:lvl3pPr marL="1131767" indent="0">
              <a:buNone/>
              <a:defRPr>
                <a:solidFill>
                  <a:schemeClr val="accent1"/>
                </a:solidFill>
              </a:defRPr>
            </a:lvl3pPr>
            <a:lvl4pPr marL="1697650" indent="0">
              <a:buNone/>
              <a:defRPr>
                <a:solidFill>
                  <a:schemeClr val="accent1"/>
                </a:solidFill>
              </a:defRPr>
            </a:lvl4pPr>
            <a:lvl5pPr marL="2263536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XX XX</a:t>
            </a:r>
          </a:p>
        </p:txBody>
      </p:sp>
    </p:spTree>
    <p:extLst>
      <p:ext uri="{BB962C8B-B14F-4D97-AF65-F5344CB8AC3E}">
        <p14:creationId xmlns:p14="http://schemas.microsoft.com/office/powerpoint/2010/main" val="3231588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Title + Body Tex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505757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1D34BE6-E5AC-5045-870B-D2D8B13A2F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4313" y="599090"/>
            <a:ext cx="5148262" cy="5787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51A4594C-58F4-784A-829D-1E499DD10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78" y="599090"/>
            <a:ext cx="3912653" cy="62898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4F7BE5-07B7-0747-BCD3-761F639FFC59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517FF87-CC92-BD43-B6F4-BEF58780AC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137FF41-D62B-374A-AE9A-FD4FB1E686A2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AA68EAB-F20C-A049-B22E-9386956CE1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2E4E0C9-46D9-DE44-BB4E-941802290D90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44FF5B6-21C3-7E4A-A774-F1AF08F60120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3263383-6922-B746-B8DE-E3CD607E7BAC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EAD0CC9-DBCA-B14B-BB76-E431D91282EF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00881B3-D332-7A47-9322-1B82BCCBCF77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7333860-1043-8340-B75B-E1419FE21029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9AEECD6-CEA3-0048-ADFF-77295FD36B6C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569F161-5CE4-974A-B69F-CD10E1E00E9A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F9B6F0-92F1-BE4C-8A54-B6E952025840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385718-638A-EB4C-BF1D-A6AC82088493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5B6BC4B-A814-E247-AC33-323245532B12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F89EFBD-28F9-864C-B9E5-CD88304687BF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F9C236-4238-8D4D-A29C-D7BBC8C2F5AA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FE08D943-F3A3-224C-9577-35F4855F415B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69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78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4135">
          <p15:clr>
            <a:srgbClr val="FBAE40"/>
          </p15:clr>
        </p15:guide>
        <p15:guide id="6" pos="354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BD55-94B3-F444-B703-C12EB873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5D53D-025B-1141-A99E-FE5C4929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BF7B-4F95-E547-88AF-119F67A9C7D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30632-D98B-7E41-B8D6-4F9FB776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04A7C-FC67-8041-88A1-A0DCA559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C68-1C80-6B4D-8B7F-7C226FE07A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337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834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034" y="404664"/>
            <a:ext cx="11321427" cy="648072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9035354-83A1-214C-8133-47E54F0DE1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613" y="391635"/>
            <a:ext cx="1271960" cy="4696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93110BE-C60A-7F43-A7C1-AE7A7459B42A}"/>
              </a:ext>
            </a:extLst>
          </p:cNvPr>
          <p:cNvSpPr txBox="1"/>
          <p:nvPr userDrawn="1"/>
        </p:nvSpPr>
        <p:spPr>
          <a:xfrm>
            <a:off x="-4265705" y="433036"/>
            <a:ext cx="3779520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Untitled Sans</a:t>
            </a:r>
          </a:p>
          <a:p>
            <a:pPr algn="r">
              <a:lnSpc>
                <a:spcPct val="80000"/>
              </a:lnSpc>
            </a:pPr>
            <a:r>
              <a:rPr lang="en-US" sz="4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40pt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169297-1F2E-E547-A652-5D938B7312DF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E0375CB-F4A0-1342-9D4C-89C9EB744E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15E8C74-AD8F-1244-8775-53C678C186DE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A619105-E7A3-0347-9F9D-BA3BBFB4C3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D930C4-D8CC-E64A-BC67-C0A22880F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034" y="5670078"/>
            <a:ext cx="3716337" cy="2563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565884" indent="0">
              <a:buNone/>
              <a:defRPr>
                <a:solidFill>
                  <a:schemeClr val="accent1"/>
                </a:solidFill>
              </a:defRPr>
            </a:lvl2pPr>
            <a:lvl3pPr marL="1131767" indent="0">
              <a:buNone/>
              <a:defRPr>
                <a:solidFill>
                  <a:schemeClr val="accent1"/>
                </a:solidFill>
              </a:defRPr>
            </a:lvl3pPr>
            <a:lvl4pPr marL="1697650" indent="0">
              <a:buNone/>
              <a:defRPr>
                <a:solidFill>
                  <a:schemeClr val="accent1"/>
                </a:solidFill>
              </a:defRPr>
            </a:lvl4pPr>
            <a:lvl5pPr marL="2263536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 Here –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C4829276-6BBC-5F49-991C-16697941E2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2034" y="5913440"/>
            <a:ext cx="3716337" cy="2563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  <a:lvl2pPr marL="565884" indent="0">
              <a:buNone/>
              <a:defRPr>
                <a:solidFill>
                  <a:schemeClr val="accent1"/>
                </a:solidFill>
              </a:defRPr>
            </a:lvl2pPr>
            <a:lvl3pPr marL="1131767" indent="0">
              <a:buNone/>
              <a:defRPr>
                <a:solidFill>
                  <a:schemeClr val="accent1"/>
                </a:solidFill>
              </a:defRPr>
            </a:lvl3pPr>
            <a:lvl4pPr marL="1697650" indent="0">
              <a:buNone/>
              <a:defRPr>
                <a:solidFill>
                  <a:schemeClr val="accent1"/>
                </a:solidFill>
              </a:defRPr>
            </a:lvl4pPr>
            <a:lvl5pPr marL="2263536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Title Here -</a:t>
            </a: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B00CD2FF-ED1A-2E42-B924-C7EA70F870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034" y="6155968"/>
            <a:ext cx="3716337" cy="2563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  <a:lvl2pPr marL="565884" indent="0">
              <a:buNone/>
              <a:defRPr>
                <a:solidFill>
                  <a:schemeClr val="accent1"/>
                </a:solidFill>
              </a:defRPr>
            </a:lvl2pPr>
            <a:lvl3pPr marL="1131767" indent="0">
              <a:buNone/>
              <a:defRPr>
                <a:solidFill>
                  <a:schemeClr val="accent1"/>
                </a:solidFill>
              </a:defRPr>
            </a:lvl3pPr>
            <a:lvl4pPr marL="1697650" indent="0">
              <a:buNone/>
              <a:defRPr>
                <a:solidFill>
                  <a:schemeClr val="accent1"/>
                </a:solidFill>
              </a:defRPr>
            </a:lvl4pPr>
            <a:lvl5pPr marL="2263536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XX XX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1E90E4-EEE0-2843-85EA-7A528DD663B8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31B218-5E6B-B748-A685-AB3A89547475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F701CAB-FBF4-024A-80D3-35DBA102EEA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9B5530B-5FE8-D24D-BA3F-833FF7C09B04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ABE0915-6AF3-CC4A-806F-50BD4BCB4D14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7B7AE13-0D4D-C64E-AAF1-4C0D0E2B1858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00A7EEA-74D7-4D47-B6F8-4BEC7F46B26D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E0A244-8E71-434B-9542-CC4E6AF8408E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F8BC0A-9221-F947-8B3E-2DF29017612B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E3B89F3-B8A8-354F-B139-3E2DE4BD85E7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5264DA3-3B36-684F-AD69-DDE8BB4E3FB0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D05F8D1-0AB1-4D4B-BF51-52DBB6562E9B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209D072-7651-654A-9E59-96691CE9B236}"/>
              </a:ext>
            </a:extLst>
          </p:cNvPr>
          <p:cNvSpPr/>
          <p:nvPr userDrawn="1"/>
        </p:nvSpPr>
        <p:spPr>
          <a:xfrm>
            <a:off x="19676266" y="9256649"/>
            <a:ext cx="463550" cy="46355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09D9B2-69B6-1A4D-84B2-A8CAC613C7C1}"/>
              </a:ext>
            </a:extLst>
          </p:cNvPr>
          <p:cNvSpPr txBox="1"/>
          <p:nvPr userDrawn="1"/>
        </p:nvSpPr>
        <p:spPr>
          <a:xfrm>
            <a:off x="-5143924" y="1536912"/>
            <a:ext cx="465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If you will be presenting on a computer that is not your own, please save the slideshow as a PDF to maintain the font.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C9942F-BCD9-8D4F-93E9-045CC1B325A6}"/>
              </a:ext>
            </a:extLst>
          </p:cNvPr>
          <p:cNvSpPr/>
          <p:nvPr userDrawn="1"/>
        </p:nvSpPr>
        <p:spPr>
          <a:xfrm>
            <a:off x="9178625" y="6228645"/>
            <a:ext cx="552450" cy="21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8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5A874D0-9AA7-204C-B419-E1C39E3F52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4ED1A922-D7EF-C649-A51C-AC2579FC35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11317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9146" y="404664"/>
            <a:ext cx="7797093" cy="648072"/>
          </a:xfrm>
        </p:spPr>
        <p:txBody>
          <a:bodyPr anchor="t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 panose="020F0502020204030204" pitchFamily="34" charset="0"/>
                <a:ea typeface="Polaris" charset="0"/>
                <a:cs typeface="Polari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42EED1AF-077E-D343-B90D-51EE00D451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5835" y="386941"/>
            <a:ext cx="1271960" cy="466385"/>
          </a:xfrm>
          <a:prstGeom prst="rect">
            <a:avLst/>
          </a:prstGeom>
        </p:spPr>
      </p:pic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82A750E5-3607-D145-971C-92262515A5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763" y="5669244"/>
            <a:ext cx="3716337" cy="2563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565884" indent="0">
              <a:buNone/>
              <a:defRPr>
                <a:solidFill>
                  <a:schemeClr val="accent1"/>
                </a:solidFill>
              </a:defRPr>
            </a:lvl2pPr>
            <a:lvl3pPr marL="1131767" indent="0">
              <a:buNone/>
              <a:defRPr>
                <a:solidFill>
                  <a:schemeClr val="accent1"/>
                </a:solidFill>
              </a:defRPr>
            </a:lvl3pPr>
            <a:lvl4pPr marL="1697650" indent="0">
              <a:buNone/>
              <a:defRPr>
                <a:solidFill>
                  <a:schemeClr val="accent1"/>
                </a:solidFill>
              </a:defRPr>
            </a:lvl4pPr>
            <a:lvl5pPr marL="2263536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 Here –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F523E08-D0AE-8D4B-B9C5-3B2E8B6735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7763" y="5912606"/>
            <a:ext cx="3716337" cy="2563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565884" indent="0">
              <a:buNone/>
              <a:defRPr>
                <a:solidFill>
                  <a:schemeClr val="accent1"/>
                </a:solidFill>
              </a:defRPr>
            </a:lvl2pPr>
            <a:lvl3pPr marL="1131767" indent="0">
              <a:buNone/>
              <a:defRPr>
                <a:solidFill>
                  <a:schemeClr val="accent1"/>
                </a:solidFill>
              </a:defRPr>
            </a:lvl3pPr>
            <a:lvl4pPr marL="1697650" indent="0">
              <a:buNone/>
              <a:defRPr>
                <a:solidFill>
                  <a:schemeClr val="accent1"/>
                </a:solidFill>
              </a:defRPr>
            </a:lvl4pPr>
            <a:lvl5pPr marL="2263536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Title Here -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1338D17A-C96D-0E4B-9CD7-893C369F8D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763" y="6155968"/>
            <a:ext cx="3716337" cy="25632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565884" indent="0">
              <a:buNone/>
              <a:defRPr>
                <a:solidFill>
                  <a:schemeClr val="accent1"/>
                </a:solidFill>
              </a:defRPr>
            </a:lvl2pPr>
            <a:lvl3pPr marL="1131767" indent="0">
              <a:buNone/>
              <a:defRPr>
                <a:solidFill>
                  <a:schemeClr val="accent1"/>
                </a:solidFill>
              </a:defRPr>
            </a:lvl3pPr>
            <a:lvl4pPr marL="1697650" indent="0">
              <a:buNone/>
              <a:defRPr>
                <a:solidFill>
                  <a:schemeClr val="accent1"/>
                </a:solidFill>
              </a:defRPr>
            </a:lvl4pPr>
            <a:lvl5pPr marL="2263536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XX XX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0A4DC7-4AC3-D644-8269-009D236DE99E}"/>
              </a:ext>
            </a:extLst>
          </p:cNvPr>
          <p:cNvSpPr txBox="1"/>
          <p:nvPr userDrawn="1"/>
        </p:nvSpPr>
        <p:spPr>
          <a:xfrm>
            <a:off x="-4265705" y="433036"/>
            <a:ext cx="3779520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Untitled Sans</a:t>
            </a:r>
          </a:p>
          <a:p>
            <a:pPr algn="r">
              <a:lnSpc>
                <a:spcPct val="80000"/>
              </a:lnSpc>
            </a:pPr>
            <a:r>
              <a:rPr lang="en-US" sz="40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40pt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BADBBC-1D9F-804A-9C94-DDE32F44E599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C244CAA-E9E2-E840-B678-A555279BED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4FCC157-48A8-0B41-A9F8-338BC5DC6807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8949791-47A3-4C4D-B4FA-F9035B9F6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69E602F-31C3-894B-A71F-724CA1D192A2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139296-9D47-6643-8115-2C1B08709B3A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84DBF6A-F1EF-EA4A-971F-CF0ADA017EC6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8A0C5ED-E916-B24A-BD7C-5ADB0AEB39EE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386CAA1-037E-C04E-8A8E-3E291512D317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D8FBEB6-FB41-5E47-8A11-F0D6B55C823A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9230DF5-4A72-ED46-9E57-9605839A0F48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C4DEA77-5236-4D48-B814-FA23917293F3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2410CB-D4E8-394B-8917-F04F9A9E8978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D7963F-F2BF-AC4F-8115-C79DB2D5190F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EEEA47E-8046-F840-A0FF-A5349111DA21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7DDF0EE-05A5-454D-A9E2-8B0792EBA34D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26070E-74B9-6446-8FED-5E207A7C3C01}"/>
              </a:ext>
            </a:extLst>
          </p:cNvPr>
          <p:cNvSpPr txBox="1"/>
          <p:nvPr userDrawn="1"/>
        </p:nvSpPr>
        <p:spPr>
          <a:xfrm>
            <a:off x="-5143924" y="1536912"/>
            <a:ext cx="465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If you will be presenting on a computer that is not your own, please save the slideshow as a PDF to maintain the font.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FB1075-331A-7A47-A14F-3F283FE1DFA2}"/>
              </a:ext>
            </a:extLst>
          </p:cNvPr>
          <p:cNvSpPr/>
          <p:nvPr userDrawn="1"/>
        </p:nvSpPr>
        <p:spPr>
          <a:xfrm>
            <a:off x="9984096" y="6228645"/>
            <a:ext cx="18036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NZ" sz="800" b="0" i="0" dirty="0">
                <a:solidFill>
                  <a:schemeClr val="bg1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2020 </a:t>
            </a:r>
            <a:r>
              <a:rPr lang="en-US" sz="800" b="0" i="0" dirty="0">
                <a:solidFill>
                  <a:schemeClr val="bg1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Orion Health Group of Companies</a:t>
            </a:r>
          </a:p>
        </p:txBody>
      </p:sp>
    </p:spTree>
    <p:extLst>
      <p:ext uri="{BB962C8B-B14F-4D97-AF65-F5344CB8AC3E}">
        <p14:creationId xmlns:p14="http://schemas.microsoft.com/office/powerpoint/2010/main" val="3680111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+ Body Tex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1D34BE6-E5AC-5045-870B-D2D8B13A2F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4313" y="599090"/>
            <a:ext cx="5148262" cy="5787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51A4594C-58F4-784A-829D-1E499DD10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78" y="599090"/>
            <a:ext cx="3912653" cy="62898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4F7BE5-07B7-0747-BCD3-761F639FFC59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517FF87-CC92-BD43-B6F4-BEF58780AC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137FF41-D62B-374A-AE9A-FD4FB1E686A2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AA68EAB-F20C-A049-B22E-9386956CE1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2E4E0C9-46D9-DE44-BB4E-941802290D90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44FF5B6-21C3-7E4A-A774-F1AF08F60120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3263383-6922-B746-B8DE-E3CD607E7BAC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EAD0CC9-DBCA-B14B-BB76-E431D91282EF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00881B3-D332-7A47-9322-1B82BCCBCF77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7333860-1043-8340-B75B-E1419FE21029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9AEECD6-CEA3-0048-ADFF-77295FD36B6C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569F161-5CE4-974A-B69F-CD10E1E00E9A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DF9B6F0-92F1-BE4C-8A54-B6E952025840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385718-638A-EB4C-BF1D-A6AC82088493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5B6BC4B-A814-E247-AC33-323245532B12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F89EFBD-28F9-864C-B9E5-CD88304687BF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995381-E498-D740-B45A-88E9C91C6F54}"/>
              </a:ext>
            </a:extLst>
          </p:cNvPr>
          <p:cNvSpPr/>
          <p:nvPr userDrawn="1"/>
        </p:nvSpPr>
        <p:spPr>
          <a:xfrm>
            <a:off x="714936" y="6250921"/>
            <a:ext cx="2265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F9C236-4238-8D4D-A29C-D7BBC8C2F5AA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FE08D943-F3A3-224C-9577-35F4855F415B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92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78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4135">
          <p15:clr>
            <a:srgbClr val="FBAE40"/>
          </p15:clr>
        </p15:guide>
        <p15:guide id="6" pos="3545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+ Body Tex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78E03A7D-D415-0B4E-82F4-F6D9FB6F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78" y="599090"/>
            <a:ext cx="3912653" cy="62898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62A0B6-59C5-FF4E-A618-C609D33F9894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148FA76-4305-E64F-A4BD-95665495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9C4EBB9-7591-D346-BE4A-EED9F4A073F8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1B775C5-6EFA-D042-8522-C68876C825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479161E-83E6-9B41-961F-0817EBB126EF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81DB3D-4574-474A-868B-A97E13C8443E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D15A3EE-D303-4E48-BF46-6320DC999B63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71EB964-76FD-CF47-A49E-2EB7AEDA9118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0208799-0178-5041-85AF-80390985EB37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4E9B970-8E51-6744-BD8D-88522857F100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54C0E90-61A7-6446-B01D-D7E292922449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4F6F06B-17D1-1C45-88B6-7827E1C9722B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B4FD5A-94AC-1646-B914-1ECF2A90163A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0FB805C-A1CC-B741-BA4A-FDFD841EB8C1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2B854F8-679D-034C-9CFA-6E22AE7EDCF8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BDF955F-65C8-C940-8B35-8022220907CD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18A1AC-F8AD-8A46-8278-2300EA5BEFFC}"/>
              </a:ext>
            </a:extLst>
          </p:cNvPr>
          <p:cNvSpPr/>
          <p:nvPr userDrawn="1"/>
        </p:nvSpPr>
        <p:spPr>
          <a:xfrm>
            <a:off x="714936" y="6250921"/>
            <a:ext cx="2265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94D724-FC93-364E-8668-61B52A5722BE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3C74F42-9A42-E14E-A90C-4B1EF10A5A26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9C720CB2-2BF5-7B46-A818-56FCA9C13F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4313" y="599090"/>
            <a:ext cx="5148262" cy="5787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381254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3" pos="279">
          <p15:clr>
            <a:srgbClr val="FBAE40"/>
          </p15:clr>
        </p15:guide>
        <p15:guide id="4" orient="horz" pos="4020">
          <p15:clr>
            <a:srgbClr val="FBAE40"/>
          </p15:clr>
        </p15:guide>
        <p15:guide id="6" pos="3545">
          <p15:clr>
            <a:srgbClr val="FBAE40"/>
          </p15:clr>
        </p15:guide>
        <p15:guide id="7" pos="4135">
          <p15:clr>
            <a:srgbClr val="FBAE40"/>
          </p15:clr>
        </p15:guide>
        <p15:guide id="9" pos="740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itle + Body Text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249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3BFB1D0-80EF-C245-9E18-56C13F06BC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694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11317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51A4594C-58F4-784A-829D-1E499DD10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78" y="599090"/>
            <a:ext cx="3912653" cy="62898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01A38C-5115-214D-8F6E-8F2EFCB34770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B81B3B6-33C7-0347-8D50-0141B299A8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4B8A8D2-B248-9E45-AE09-90526FA807E7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5C6E1D3-0785-F04B-8269-E9B6E58661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C658C7F-BB50-C04D-BC96-25463D2D8825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2DA0ED8-67E5-254D-8508-408E50BCBD45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E181B58-17DB-1A46-8EEC-8B714D7F0CF1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ACC2B6-66C9-FC4C-96C3-5B8AF7ED5BBE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E24EFA4-1BB1-7742-B276-120B5F4151A3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A0D844E-2DB2-864D-8E8E-63E9805508F2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0F50CA7-630C-8F4E-B996-5EE1796FD85A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CACB758-8D55-FE42-8ADD-BF380250BF83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F0BA47-D7B3-8149-8309-CF261AAA03DE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F7F0E09-9D52-574E-BD9D-BA457FDA6162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FD7CBBF-1FB6-1A42-A4D9-CFC1B1406230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9002CE1-5F3F-654B-9BFB-8BDB6C405237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CAFE6776-A30B-1E45-BF96-0BE663E3DE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4313" y="599090"/>
            <a:ext cx="5148262" cy="5787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D382BA-5916-274C-AD48-E543C71D593C}"/>
              </a:ext>
            </a:extLst>
          </p:cNvPr>
          <p:cNvSpPr/>
          <p:nvPr userDrawn="1"/>
        </p:nvSpPr>
        <p:spPr>
          <a:xfrm>
            <a:off x="714936" y="6250921"/>
            <a:ext cx="2265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637099-2667-E549-A80B-B843D0FF87A0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BC0338CB-92E2-D047-993F-B142D7FD7F24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/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93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4135">
          <p15:clr>
            <a:srgbClr val="FBAE40"/>
          </p15:clr>
        </p15:guide>
        <p15:guide id="6" pos="3545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itle + Body Text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1800392"/>
            <a:ext cx="5167312" cy="37478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 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434BD961-5F80-ED4F-B1C9-44DC89819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78" y="599090"/>
            <a:ext cx="3912653" cy="62898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0A4743-92E2-EF48-BB20-C93CB90BC0A4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85D0E37-83AE-FC4E-8127-C0316E4A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55ACEE3-27ED-A340-BDD0-23137D358601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DE2B24A-78D2-2740-BA2B-27912B339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9ED1D61-9C3E-464E-8E86-78E4CE15577B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C88FBC-4909-684A-9D07-1366274A6272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01DD644-A271-5D4B-AA21-60B75648A1CA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249F1F3-A8E8-4646-9982-CFA5282418C7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FD66843-95F2-194A-A674-F49EE1DF67E8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E586FE7-DB20-294C-9AE8-A71C93813475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42D7645-36DF-EF4E-859C-27E5929EDE65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F61C140-E6B4-9A48-A11E-4BA43B283C60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B64147-B782-9F43-B0DB-7A161473C120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9351800-2591-C945-A922-E3438BF3D049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CB16FF9-6748-F346-AB87-7DBF4C1EF3EC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56699D9-0127-9145-AB5D-EF0AFCF792FE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6A849F-7B11-4746-8CF6-A8A06E7B8EFE}"/>
              </a:ext>
            </a:extLst>
          </p:cNvPr>
          <p:cNvSpPr/>
          <p:nvPr userDrawn="1"/>
        </p:nvSpPr>
        <p:spPr>
          <a:xfrm>
            <a:off x="714936" y="6250921"/>
            <a:ext cx="2265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FA824B-841B-D145-B2B6-6C846792210B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2131E011-53B8-E041-9978-BC13C461F1EB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66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0">
          <p15:clr>
            <a:srgbClr val="FBAE40"/>
          </p15:clr>
        </p15:guide>
        <p15:guide id="5" pos="355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. 2/3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138DE09-3386-1648-9A68-BB4E758B3042}"/>
              </a:ext>
            </a:extLst>
          </p:cNvPr>
          <p:cNvSpPr/>
          <p:nvPr userDrawn="1"/>
        </p:nvSpPr>
        <p:spPr>
          <a:xfrm>
            <a:off x="0" y="0"/>
            <a:ext cx="398321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6F88E38-AF40-6C4B-8534-A5A0D49AA0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9302" y="1704975"/>
            <a:ext cx="3336496" cy="45043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04E9C0F6-9993-654A-8BE0-8BA98641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02" y="525612"/>
            <a:ext cx="3324608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E40E91-E670-0043-B8BE-5BC49568BD9B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BA6E5B9-72E0-C648-857D-375B48D24A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FEBF501-68A3-2E44-9EF3-31EF0633CE84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B9455-C7E8-EF4E-BC52-5119F7938BD5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D903CE9-28A0-AF4F-835C-9CFD5989A25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5C0F970-2848-4741-9598-BC5DD26DB8D4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F312667-B33A-464D-B41C-33D56A27C688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F7DBE4-CC87-B147-BE11-A6495984A6E7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E67FDDA-99E8-3A46-BE1F-42BA3A7777FA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768183D-150B-6347-B98A-1390764CC0D3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0C808C-C922-4042-9377-0F0E48034A18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A78A6E-610F-5A44-BE34-9605B22DB491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A55B50C-F542-1341-85E8-1AC529038F40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90258F0-32D5-8345-9EC5-23E8BF53D4B5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6DA7427-9FD7-AF4B-8E43-D5EF8941A6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5350" y="1704975"/>
            <a:ext cx="7215439" cy="4504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0478BE-ABE3-DB48-91C8-FA0CF20C9EE3}"/>
              </a:ext>
            </a:extLst>
          </p:cNvPr>
          <p:cNvSpPr/>
          <p:nvPr userDrawn="1"/>
        </p:nvSpPr>
        <p:spPr>
          <a:xfrm>
            <a:off x="4357559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C54D0721-9F53-D244-81D6-8ECEDEB140CC}"/>
              </a:ext>
            </a:extLst>
          </p:cNvPr>
          <p:cNvSpPr txBox="1">
            <a:spLocks/>
          </p:cNvSpPr>
          <p:nvPr userDrawn="1"/>
        </p:nvSpPr>
        <p:spPr>
          <a:xfrm>
            <a:off x="4389517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685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2/3 Text +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138DE09-3386-1648-9A68-BB4E758B3042}"/>
              </a:ext>
            </a:extLst>
          </p:cNvPr>
          <p:cNvSpPr/>
          <p:nvPr userDrawn="1"/>
        </p:nvSpPr>
        <p:spPr>
          <a:xfrm>
            <a:off x="8208787" y="0"/>
            <a:ext cx="398321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6F88E38-AF40-6C4B-8534-A5A0D49AA0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08788" y="0"/>
            <a:ext cx="3983212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E40E91-E670-0043-B8BE-5BC49568BD9B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BA6E5B9-72E0-C648-857D-375B48D24A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FEBF501-68A3-2E44-9EF3-31EF0633CE84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B9455-C7E8-EF4E-BC52-5119F7938BD5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D903CE9-28A0-AF4F-835C-9CFD5989A25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5C0F970-2848-4741-9598-BC5DD26DB8D4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F312667-B33A-464D-B41C-33D56A27C688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F7DBE4-CC87-B147-BE11-A6495984A6E7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E67FDDA-99E8-3A46-BE1F-42BA3A7777FA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768183D-150B-6347-B98A-1390764CC0D3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0C808C-C922-4042-9377-0F0E48034A18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A78A6E-610F-5A44-BE34-9605B22DB491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A55B50C-F542-1341-85E8-1AC529038F40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90258F0-32D5-8345-9EC5-23E8BF53D4B5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1AF7863-6DC7-6045-96A6-FBF6CC7ACD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02" y="1704975"/>
            <a:ext cx="7442498" cy="4504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C764F5-6841-FF4C-9668-4CB88EA4BCAB}"/>
              </a:ext>
            </a:extLst>
          </p:cNvPr>
          <p:cNvSpPr/>
          <p:nvPr userDrawn="1"/>
        </p:nvSpPr>
        <p:spPr>
          <a:xfrm>
            <a:off x="714936" y="6250921"/>
            <a:ext cx="2265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3EE888-CAA8-B844-A693-CB4263F9DD56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54211798-35B5-4D4F-BC88-819FD66D15E0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44" name="Title 3">
            <a:extLst>
              <a:ext uri="{FF2B5EF4-FFF2-40B4-BE49-F238E27FC236}">
                <a16:creationId xmlns:a16="http://schemas.microsoft.com/office/drawing/2014/main" id="{B45013CA-B0B8-104A-BB55-EFD56EA5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02" y="525612"/>
            <a:ext cx="3324608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078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2/3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138DE09-3386-1648-9A68-BB4E758B3042}"/>
              </a:ext>
            </a:extLst>
          </p:cNvPr>
          <p:cNvSpPr/>
          <p:nvPr userDrawn="1"/>
        </p:nvSpPr>
        <p:spPr>
          <a:xfrm>
            <a:off x="0" y="0"/>
            <a:ext cx="398321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6F88E38-AF40-6C4B-8534-A5A0D49AA0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3983212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04E9C0F6-9993-654A-8BE0-8BA98641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350" y="525612"/>
            <a:ext cx="3324608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E40E91-E670-0043-B8BE-5BC49568BD9B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BA6E5B9-72E0-C648-857D-375B48D24A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FEBF501-68A3-2E44-9EF3-31EF0633CE84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B9455-C7E8-EF4E-BC52-5119F7938BD5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D903CE9-28A0-AF4F-835C-9CFD5989A25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5C0F970-2848-4741-9598-BC5DD26DB8D4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F312667-B33A-464D-B41C-33D56A27C688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F7DBE4-CC87-B147-BE11-A6495984A6E7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E67FDDA-99E8-3A46-BE1F-42BA3A7777FA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768183D-150B-6347-B98A-1390764CC0D3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0C808C-C922-4042-9377-0F0E48034A18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A78A6E-610F-5A44-BE34-9605B22DB491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A55B50C-F542-1341-85E8-1AC529038F40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90258F0-32D5-8345-9EC5-23E8BF53D4B5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6DA7427-9FD7-AF4B-8E43-D5EF8941A6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5350" y="1704975"/>
            <a:ext cx="7215439" cy="45043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215B9DE-A6B3-CA43-9D2B-20C12A0807E5}"/>
              </a:ext>
            </a:extLst>
          </p:cNvPr>
          <p:cNvSpPr/>
          <p:nvPr userDrawn="1"/>
        </p:nvSpPr>
        <p:spPr>
          <a:xfrm>
            <a:off x="4727751" y="6250921"/>
            <a:ext cx="2265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0478BE-ABE3-DB48-91C8-FA0CF20C9EE3}"/>
              </a:ext>
            </a:extLst>
          </p:cNvPr>
          <p:cNvSpPr/>
          <p:nvPr userDrawn="1"/>
        </p:nvSpPr>
        <p:spPr>
          <a:xfrm>
            <a:off x="4357559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C54D0721-9F53-D244-81D6-8ECEDEB140CC}"/>
              </a:ext>
            </a:extLst>
          </p:cNvPr>
          <p:cNvSpPr txBox="1">
            <a:spLocks/>
          </p:cNvSpPr>
          <p:nvPr userDrawn="1"/>
        </p:nvSpPr>
        <p:spPr>
          <a:xfrm>
            <a:off x="4389517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813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Title + 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71486" y="1328906"/>
            <a:ext cx="5408489" cy="4356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305675" y="1328906"/>
            <a:ext cx="5414838" cy="4356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4F207043-C92D-EF41-8C1C-42C97575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78" y="599090"/>
            <a:ext cx="11284735" cy="37883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5A2E2D-A140-A04E-A208-3DF4734782A2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79881CF-D7F2-264C-B14B-5B5F2A45F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B2D3AE9-3B92-2C4C-92F1-4E5F72D0E0D0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4FF9F07-3103-C04A-8EA4-A0F272A6C9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25D9C21-C8A8-5B40-9C74-B92422AB8D87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10A35C-A23A-7446-AAA6-EF968BE4B7CF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45A248B-2C6F-7844-B1B3-98E137438A02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2A4F401-3F8F-4842-8AB9-D450810A30E3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AA1F0D2-3046-634A-A35E-B928FBDD91B8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0B6ADAC-76BF-8E4A-B6A7-10D832B0DAE3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2F61DCF-F07C-AC4A-B333-E358296914B3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4CA89D1-C8B8-C841-B71E-3985114F9B3F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E1A8F3-4D74-CB47-9FB6-C60DF2A4D407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6CA47D7-C67D-EF4A-B067-F6AED54FBE79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713AEEB-6CAB-0145-84E4-0F31B7AAAE41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C0978E8-B601-CA4C-ABF4-32DDC7B6BB91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6EC465-CF23-E040-8F21-4B119CBB6354}"/>
              </a:ext>
            </a:extLst>
          </p:cNvPr>
          <p:cNvSpPr/>
          <p:nvPr userDrawn="1"/>
        </p:nvSpPr>
        <p:spPr>
          <a:xfrm>
            <a:off x="714936" y="6250921"/>
            <a:ext cx="2265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22824F-C5E2-E94B-B0B2-766A653AA434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80C0FFC-3A58-B34B-A13D-BE64E3805372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2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7FE18-69C4-1F4A-B3A5-FB96E16BD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BF7B-4F95-E547-88AF-119F67A9C7D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60908-2BB0-054B-850F-B2263315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0D2E3-A722-F54D-9B8E-725E2EED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C68-1C80-6B4D-8B7F-7C226FE07A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909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Quote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BBB47C-3674-CD47-84EE-115C3A03ADC8}"/>
              </a:ext>
            </a:extLst>
          </p:cNvPr>
          <p:cNvSpPr/>
          <p:nvPr userDrawn="1"/>
        </p:nvSpPr>
        <p:spPr>
          <a:xfrm>
            <a:off x="-1" y="0"/>
            <a:ext cx="12192001" cy="6862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panose="020F0302020204030204" pitchFamily="34" charset="0"/>
            </a:endParaRP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51A4594C-58F4-784A-829D-1E499DD10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8" y="2328674"/>
            <a:ext cx="11283166" cy="2571529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Quote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D7A431-1B8B-2A49-81ED-BC342D0C4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138" y="476289"/>
            <a:ext cx="1100504" cy="11025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0BFC828-0F59-714B-B5A0-BB8F54D2035D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465F642-A896-524A-8AAE-B1FEBC701F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24EE1B-76A5-754F-819A-5DC95368F390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B4CE070-36A3-664E-8908-E08D903532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4FBFF69-B3B6-1E4C-941F-7FD3F000F3BA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5F791B-8964-3E47-ACEA-A088B55A4F57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8490420-D044-6E48-930D-7D7DB7459D5B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7F46317-52D9-6945-9D7D-BE6CE0E1DB9C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A609028-70E3-BF44-A47C-3604F67005C6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93411A8-B923-3947-B08D-BC90C41063C0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3481D31-3042-8E4F-8F0D-5828D2491E28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E6813F9-CF04-D745-95B3-2F439C37E222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764464-FAF3-374C-9D45-6A4608394C84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7EC8DA-0E1E-FF41-BCB6-B7BF6D0E58E7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3F75BC1-4C27-1740-B21E-54F15FE8F9E8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BF2C7DE-36A7-2741-B8DD-741FAD4D3E27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2A3BFA-1E1F-9243-ACE0-155DEA4D3BF0}"/>
              </a:ext>
            </a:extLst>
          </p:cNvPr>
          <p:cNvSpPr/>
          <p:nvPr userDrawn="1"/>
        </p:nvSpPr>
        <p:spPr>
          <a:xfrm>
            <a:off x="714936" y="6250921"/>
            <a:ext cx="2265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11FF54-B997-AA49-967A-4374D4D20A4C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bg1">
                  <a:lumMod val="8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6D38A8BD-3DAC-EC48-84E3-77DF8F70FC4F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A13A6-3E1E-0441-B18F-1B26EB8009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5057871"/>
            <a:ext cx="11350625" cy="5921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="0" i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SPEAKER NAME</a:t>
            </a:r>
          </a:p>
          <a:p>
            <a:pPr lvl="0"/>
            <a:r>
              <a:rPr lang="en-GB"/>
              <a:t>– Role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40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Quot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F2E5E7E-4B78-C343-B977-D94D4360DD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AEC2D1E-AEF9-9043-B380-48642C22D7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85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11317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51A4594C-58F4-784A-829D-1E499DD10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7" y="2328673"/>
            <a:ext cx="11255375" cy="2571529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000" b="0" i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Quote goes here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D6440A0-3DD0-E44D-ADF3-894A9070B8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332" y="457200"/>
            <a:ext cx="1121668" cy="11216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6A12634-ECFA-4B43-BC4A-C693C63314D2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D17158E-FE56-F14D-9535-B8B9FC5DB4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E7F843-0C69-B249-9AF0-D04ADAA34A03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F955CC5-27DA-F243-900D-6BB03F55EF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9314E5D-512C-064C-8823-A7DF1C306C06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41C107-BBA5-894B-B4BE-F10402F013ED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F0F987A-D848-3241-A4AA-1ABA304D0664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2D02A80-34FE-744F-88B8-4FC19F4B090E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419E269-347B-5145-BF76-0E5103EF3B14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6D49AB0-A9F1-F34E-86BF-C4BCBEE7211C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300F550-2B20-614B-87EF-25379DAC1C0E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7D5983C-8D22-ED40-B98B-526156C102EC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4137B7-FB41-AE4D-9333-F0A9794069C0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B84FA0-FAF5-A349-83E7-5B44BFD2D1AC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0AD1D3C-6EDC-FA49-8A6E-DFC9C4749163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193649A-0F1C-F14C-8071-9407D9083E2A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0360EC-CA78-A84B-B106-E912F66A7856}"/>
              </a:ext>
            </a:extLst>
          </p:cNvPr>
          <p:cNvSpPr/>
          <p:nvPr userDrawn="1"/>
        </p:nvSpPr>
        <p:spPr>
          <a:xfrm>
            <a:off x="875177" y="6250921"/>
            <a:ext cx="18036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i="0" dirty="0">
                <a:solidFill>
                  <a:schemeClr val="bg1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2020 Orion Health Group of Companies</a:t>
            </a:r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BBB9F00F-3096-194E-AE8F-F0AAAF8BB788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/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F7CF3652-1165-2040-9EBB-4BAF445D2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138" y="5057871"/>
            <a:ext cx="11350625" cy="5921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SPEAKER NAME</a:t>
            </a:r>
          </a:p>
          <a:p>
            <a:pPr lvl="0"/>
            <a:r>
              <a:rPr lang="en-GB"/>
              <a:t>– Role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91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288863B-88A4-FF46-BA26-9CEBFEC30D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5137" y="3171180"/>
            <a:ext cx="11244509" cy="51564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000" b="0" i="0">
                <a:solidFill>
                  <a:schemeClr val="tx2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F15E1B-DBB8-4F45-950A-E7FAC85D1D23}"/>
              </a:ext>
            </a:extLst>
          </p:cNvPr>
          <p:cNvSpPr txBox="1"/>
          <p:nvPr userDrawn="1"/>
        </p:nvSpPr>
        <p:spPr>
          <a:xfrm>
            <a:off x="-1808480" y="-134112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0" i="0" dirty="0">
              <a:latin typeface="Calibri Light" panose="020F030202020403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F42990B-8A0B-6443-8C3A-C1834659A055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493987"/>
            <a:ext cx="0" cy="2364623"/>
          </a:xfrm>
          <a:prstGeom prst="line">
            <a:avLst/>
          </a:prstGeom>
          <a:ln>
            <a:solidFill>
              <a:srgbClr val="FF5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FD27D91-7D3B-B34E-A775-7D2B6C8790F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4021584"/>
            <a:ext cx="0" cy="2330489"/>
          </a:xfrm>
          <a:prstGeom prst="line">
            <a:avLst/>
          </a:prstGeom>
          <a:ln>
            <a:solidFill>
              <a:srgbClr val="FF5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B56307A-19BD-ED44-8E4F-308439FB3D91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C65E808-19C6-704F-A694-BB1F753F7C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8708AD2-628D-344A-A309-0502C1E7EB56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EA3E121-6F2C-EF44-9F72-C02FC0064F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3A2EAEA-69FF-CF46-B390-975C0A035277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8C7DC3-EE6B-154A-AC8E-2CC4CDC42B69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BB2AF99-9F42-FD42-A9DF-A0E56EB825B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8865E45-DA76-7147-A725-6064C677686A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1A4C0B3-7153-BE4A-8642-C203299231F4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95C319A-E73B-1548-AB5B-523322816EED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3182EC7-B202-7046-AEFB-BBABCCDF7A94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469E68F-842C-9748-835E-75FC45F77FBD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E9A63F1-6D1E-974B-9C03-14D7683F37F4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70A215-2BD9-6449-88D1-ECE1201E01B0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E68671C-F95F-D841-A667-B55094DE718C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9C33A97-4B13-6B43-8E59-D2D8135EFE29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7B7216-F266-614B-998C-2773B329BF78}"/>
              </a:ext>
            </a:extLst>
          </p:cNvPr>
          <p:cNvSpPr/>
          <p:nvPr userDrawn="1"/>
        </p:nvSpPr>
        <p:spPr>
          <a:xfrm>
            <a:off x="885952" y="6228645"/>
            <a:ext cx="18036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00" b="0" i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2020 Orion Health Group of Companies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EDE7C9D4-9F3A-514F-B605-FE8BB3854B57}"/>
              </a:ext>
            </a:extLst>
          </p:cNvPr>
          <p:cNvSpPr txBox="1">
            <a:spLocks/>
          </p:cNvSpPr>
          <p:nvPr userDrawn="1"/>
        </p:nvSpPr>
        <p:spPr>
          <a:xfrm>
            <a:off x="387477" y="6228645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20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age Brea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B151AF4-6035-7B4A-9B5E-5AE26ABFB2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11317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 b="0" i="0">
                <a:solidFill>
                  <a:schemeClr val="tx2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47DC58E2-9E51-F440-9A9E-5CB96A8E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473676"/>
            <a:ext cx="10528205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DB9DBF-3AAC-C142-AB40-9EB70BBC8F2C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2D4E779-4600-154D-A2D2-7F3E38DFB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2C564D9-4498-4D4E-8B54-B988FB55C996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804404E-3C44-2D42-9ECC-55E22FEDAF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D07A056-16DE-9247-8F47-EF894AE2EFFF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EF6A85-35C4-1D4D-9993-D350D79560B3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BF52616-03D2-0D4D-83D5-DFEAB8DD214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09CE2D3-257B-8F42-A420-EB3AE88F2B8C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2ED7E14-D9E6-E640-A9B3-07DEED756994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2B9877-BF8D-1B42-A3F3-DC1035794EE5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CBE8860-4F7B-BD48-BAC8-BD981C649B3C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37CC1CB-BCC9-5A40-A4D4-A2DC17DF6DB6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DFFC9F1-F5B0-4D46-9353-33636D7B5805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9CF2A00-24E7-EE46-8FA9-5DE11A8B8A6F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83C615B-E4E4-DD40-8DF9-51D50A6468B7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2D93FCF-F6A5-2643-A11A-CED5E6CAD99D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A3CEA2-BB12-8E4B-9B94-872AD7A95C60}"/>
              </a:ext>
            </a:extLst>
          </p:cNvPr>
          <p:cNvSpPr/>
          <p:nvPr userDrawn="1"/>
        </p:nvSpPr>
        <p:spPr>
          <a:xfrm>
            <a:off x="863719" y="6250921"/>
            <a:ext cx="18036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NZ" sz="800" b="0" i="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2020</a:t>
            </a:r>
            <a:r>
              <a:rPr lang="en-US" sz="800" b="0" i="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8BA22E0-8993-8B47-B0B2-106482E61DC4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tx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0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78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itle +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11E727D-87D4-3445-8B32-8977ED3F2CB5}"/>
              </a:ext>
            </a:extLst>
          </p:cNvPr>
          <p:cNvSpPr/>
          <p:nvPr userDrawn="1"/>
        </p:nvSpPr>
        <p:spPr>
          <a:xfrm>
            <a:off x="-2" y="-1"/>
            <a:ext cx="12192001" cy="6862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Calibri Light" panose="020F0302020204030204" pitchFamily="34" charset="0"/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6A2CB56E-8166-DE4A-A274-BB80023FA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9" y="473676"/>
            <a:ext cx="10528205" cy="501641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Close up screen shot template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721A7C-6C0F-634D-A034-9EE7312A59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137" y="975317"/>
            <a:ext cx="11255375" cy="5411196"/>
          </a:xfrm>
          <a:prstGeom prst="roundRect">
            <a:avLst>
              <a:gd name="adj" fmla="val 1911"/>
            </a:avLst>
          </a:prstGeom>
          <a:effectLst>
            <a:glow rad="50800">
              <a:schemeClr val="accent1">
                <a:satMod val="175000"/>
                <a:alpha val="19000"/>
              </a:schemeClr>
            </a:glow>
            <a:softEdge rad="0"/>
          </a:effectLst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insert screenshot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A27C2A-F1CC-4846-BD01-0D7E4DD9F6B4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1A6F8AC-6A0B-2942-B902-9B82555AEE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0473469-E127-744E-A6E0-AFCE65B0F49C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617D1B1-8CC3-1048-93B6-1CC7A3FD79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28A2334-2E96-884C-B82B-5CB6A787FDB1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2AEF70-5363-1D46-BF60-C1E5AF7A8607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B75E1C8-BAC6-6440-904C-DE2165A0D6B0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7BC4078-55BB-5D4F-99E8-5920D9FC1EF4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4F93CAF-8DAF-D44C-8D93-D6C60B9E3CFE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D08ED86-C5DA-CE41-B6A0-82C8A35917E9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436416-0638-1740-8FF5-0BCD2C5609EA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757606A-CC95-BC4D-84E8-43FD66E1D6D6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1F390F-6554-AA41-9ED5-5B18EE790858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27976C3-226E-9242-A9C0-3F063128C20C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4EC394F-E519-D64A-BF88-C49E8EF092EB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3B06180-86F3-234B-A027-682FEE812B8A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24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Title + 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EE5E299-934F-2F46-A618-75A54A4E70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912" y="1331200"/>
            <a:ext cx="9781658" cy="6054896"/>
          </a:xfrm>
          <a:prstGeom prst="rect">
            <a:avLst/>
          </a:prstGeom>
        </p:spPr>
      </p:pic>
      <p:sp>
        <p:nvSpPr>
          <p:cNvPr id="27" name="Title 3">
            <a:extLst>
              <a:ext uri="{FF2B5EF4-FFF2-40B4-BE49-F238E27FC236}">
                <a16:creationId xmlns:a16="http://schemas.microsoft.com/office/drawing/2014/main" id="{6A2CB56E-8166-DE4A-A274-BB80023F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473676"/>
            <a:ext cx="10528205" cy="501641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4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B1BE5E-6156-EA44-BD1A-79FEA1431A3D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F4F8472-0940-AF41-A50C-CE66543D1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1D155B-AA47-9E4B-BB95-DD3B2F29B470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3A54062-2733-4D43-B257-CC828BF10C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7FA60A5-51A7-A443-8BC8-0718BB8153AD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405A56-56B4-4C44-A0CE-93763831B72F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5CE54AD-85F3-AE4E-A1D4-51F30C431D27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D39FE99-8FA9-D847-BCF4-63059773D1E0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592211F-733E-9942-BFDB-70B97DD8D760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18929F4-C8B7-6044-9AC3-0391D18B1784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A3D70A9-C752-7449-B4C6-D234A8FACA6D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E54114F-5307-D74A-8C45-F25AF6C9FAEC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79D93F-4B48-2843-9C71-488EA971D818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3BF8E7-3BB5-714E-8333-DA1EC16EF385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3C5F150-4518-3840-BAD7-50E588B0E41F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16EC025-9E8C-B244-B69B-59B3A1C72523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721A7C-6C0F-634D-A034-9EE7312A59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20824" y="1586372"/>
            <a:ext cx="7790687" cy="47345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86707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Title + Body Text +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5B186C9-FF25-E946-863D-0E311D5A4C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659" y="1426559"/>
            <a:ext cx="9781658" cy="6054896"/>
          </a:xfrm>
          <a:prstGeom prst="rect">
            <a:avLst/>
          </a:prstGeom>
        </p:spPr>
      </p:pic>
      <p:sp>
        <p:nvSpPr>
          <p:cNvPr id="30" name="Title 3">
            <a:extLst>
              <a:ext uri="{FF2B5EF4-FFF2-40B4-BE49-F238E27FC236}">
                <a16:creationId xmlns:a16="http://schemas.microsoft.com/office/drawing/2014/main" id="{C0F10D1D-7C35-8E40-9EB8-9F3E1D200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90" y="473676"/>
            <a:ext cx="4541360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50C38E8-DBB3-3245-9BDE-29CA3BE5D2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1800392"/>
            <a:ext cx="3397735" cy="374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D96CC1-23E3-5040-9A7A-C2988ABBC60D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A80B1CD-3089-9F4A-B1CD-D14008E6ED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817102C-01F9-DD44-B4AE-C7C3E653EB1E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8807E25-CF55-DA49-8719-E6B8C2A7FF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CF4D1F0-4986-9949-B5F5-848AFC0D6B37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D84892-F0EE-7C4D-9916-2F2981A6F3EA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98AF7D3-69D1-D440-8D75-E42FB24FD72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471EAB-7728-5B49-8EFB-8C58DB9E1BFB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A99FEDE-D80D-344D-80C5-CF00EDCF8B62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B33E6CA-CBF4-5246-A228-C7D304F1E2AC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79FF05A-4D82-DD47-94B9-C7AC6A437F6E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FCEE87-0225-F64E-9C0C-E40E8743FEE4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AD7867-EC2D-7D4E-9BD9-390F5E432CDC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AEE368-3708-7C4F-9116-C6AC3DF7FE1C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D0CC7B3-5889-A842-922B-6C1DF9304757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71A0C6D-CDBD-B342-8801-AE8FA9542C0B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8D3512-4A3C-B545-8A2E-7897150A92C6}"/>
              </a:ext>
            </a:extLst>
          </p:cNvPr>
          <p:cNvSpPr/>
          <p:nvPr userDrawn="1"/>
        </p:nvSpPr>
        <p:spPr>
          <a:xfrm>
            <a:off x="714936" y="6250921"/>
            <a:ext cx="2265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C306B4-79E8-914F-B774-64C7B0BDF1F5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30F68F46-203D-2743-B7F4-FF69D1FAF73E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69C590F-7C60-B94B-8FEF-1C65BB742E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63859" y="1681731"/>
            <a:ext cx="7689393" cy="47345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427861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9. Title + Body Text +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152E15-8777-FA4A-B846-F171D9B82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C0F10D1D-7C35-8E40-9EB8-9F3E1D200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90" y="473676"/>
            <a:ext cx="4541360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50C38E8-DBB3-3245-9BDE-29CA3BE5D2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1800392"/>
            <a:ext cx="5085288" cy="40460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D96CC1-23E3-5040-9A7A-C2988ABBC60D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A80B1CD-3089-9F4A-B1CD-D14008E6E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817102C-01F9-DD44-B4AE-C7C3E653EB1E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8807E25-CF55-DA49-8719-E6B8C2A7FF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CF4D1F0-4986-9949-B5F5-848AFC0D6B37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D84892-F0EE-7C4D-9916-2F2981A6F3EA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98AF7D3-69D1-D440-8D75-E42FB24FD72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471EAB-7728-5B49-8EFB-8C58DB9E1BFB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A99FEDE-D80D-344D-80C5-CF00EDCF8B62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B33E6CA-CBF4-5246-A228-C7D304F1E2AC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79FF05A-4D82-DD47-94B9-C7AC6A437F6E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FCEE87-0225-F64E-9C0C-E40E8743FEE4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AD7867-EC2D-7D4E-9BD9-390F5E432CDC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AEE368-3708-7C4F-9116-C6AC3DF7FE1C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D0CC7B3-5889-A842-922B-6C1DF9304757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71A0C6D-CDBD-B342-8801-AE8FA9542C0B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8D3512-4A3C-B545-8A2E-7897150A92C6}"/>
              </a:ext>
            </a:extLst>
          </p:cNvPr>
          <p:cNvSpPr/>
          <p:nvPr userDrawn="1"/>
        </p:nvSpPr>
        <p:spPr>
          <a:xfrm>
            <a:off x="714936" y="6250921"/>
            <a:ext cx="2265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C306B4-79E8-914F-B774-64C7B0BDF1F5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30F68F46-203D-2743-B7F4-FF69D1FAF73E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sitting, computer, drawing&#10;&#10;Description automatically generated">
            <a:extLst>
              <a:ext uri="{FF2B5EF4-FFF2-40B4-BE49-F238E27FC236}">
                <a16:creationId xmlns:a16="http://schemas.microsoft.com/office/drawing/2014/main" id="{2A7E9978-457B-6A45-AC78-B02C142B4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00719" y="1368302"/>
            <a:ext cx="6723147" cy="4768267"/>
          </a:xfrm>
          <a:prstGeom prst="rect">
            <a:avLst/>
          </a:prstGeom>
        </p:spPr>
      </p:pic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69C590F-7C60-B94B-8FEF-1C65BB742E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5180" y="705509"/>
            <a:ext cx="4271204" cy="6130891"/>
          </a:xfrm>
          <a:prstGeom prst="roundRect">
            <a:avLst>
              <a:gd name="adj" fmla="val 1594"/>
            </a:avLst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200557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Title + Body Text +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">
            <a:extLst>
              <a:ext uri="{FF2B5EF4-FFF2-40B4-BE49-F238E27FC236}">
                <a16:creationId xmlns:a16="http://schemas.microsoft.com/office/drawing/2014/main" id="{C0F10D1D-7C35-8E40-9EB8-9F3E1D200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90" y="473676"/>
            <a:ext cx="4541360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50C38E8-DBB3-3245-9BDE-29CA3BE5D2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1800392"/>
            <a:ext cx="3397735" cy="3747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D96CC1-23E3-5040-9A7A-C2988ABBC60D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A80B1CD-3089-9F4A-B1CD-D14008E6E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817102C-01F9-DD44-B4AE-C7C3E653EB1E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8807E25-CF55-DA49-8719-E6B8C2A7FF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CF4D1F0-4986-9949-B5F5-848AFC0D6B37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D84892-F0EE-7C4D-9916-2F2981A6F3EA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98AF7D3-69D1-D440-8D75-E42FB24FD72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471EAB-7728-5B49-8EFB-8C58DB9E1BFB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A99FEDE-D80D-344D-80C5-CF00EDCF8B62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B33E6CA-CBF4-5246-A228-C7D304F1E2AC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79FF05A-4D82-DD47-94B9-C7AC6A437F6E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FCEE87-0225-F64E-9C0C-E40E8743FEE4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AD7867-EC2D-7D4E-9BD9-390F5E432CDC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AEE368-3708-7C4F-9116-C6AC3DF7FE1C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D0CC7B3-5889-A842-922B-6C1DF9304757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71A0C6D-CDBD-B342-8801-AE8FA9542C0B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8D3512-4A3C-B545-8A2E-7897150A92C6}"/>
              </a:ext>
            </a:extLst>
          </p:cNvPr>
          <p:cNvSpPr/>
          <p:nvPr userDrawn="1"/>
        </p:nvSpPr>
        <p:spPr>
          <a:xfrm>
            <a:off x="714936" y="6250921"/>
            <a:ext cx="2265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C306B4-79E8-914F-B774-64C7B0BDF1F5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30F68F46-203D-2743-B7F4-FF69D1FAF73E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sitting, computer, drawing&#10;&#10;Description automatically generated">
            <a:extLst>
              <a:ext uri="{FF2B5EF4-FFF2-40B4-BE49-F238E27FC236}">
                <a16:creationId xmlns:a16="http://schemas.microsoft.com/office/drawing/2014/main" id="{2A7E9978-457B-6A45-AC78-B02C142B4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4509" y="1050049"/>
            <a:ext cx="7611016" cy="5397972"/>
          </a:xfrm>
          <a:prstGeom prst="rect">
            <a:avLst/>
          </a:prstGeom>
        </p:spPr>
      </p:pic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69C590F-7C60-B94B-8FEF-1C65BB742E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6514" y="1309723"/>
            <a:ext cx="6939886" cy="4889021"/>
          </a:xfrm>
          <a:prstGeom prst="roundRect">
            <a:avLst>
              <a:gd name="adj" fmla="val 1594"/>
            </a:avLst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606921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, white&#10;&#10;Description automatically generated">
            <a:extLst>
              <a:ext uri="{FF2B5EF4-FFF2-40B4-BE49-F238E27FC236}">
                <a16:creationId xmlns:a16="http://schemas.microsoft.com/office/drawing/2014/main" id="{5C1F4673-8BFD-8F42-A212-6543C6E16E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521" y="409473"/>
            <a:ext cx="3115910" cy="611704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138DE09-3386-1648-9A68-BB4E758B3042}"/>
              </a:ext>
            </a:extLst>
          </p:cNvPr>
          <p:cNvSpPr/>
          <p:nvPr userDrawn="1"/>
        </p:nvSpPr>
        <p:spPr>
          <a:xfrm>
            <a:off x="0" y="0"/>
            <a:ext cx="398321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04E9C0F6-9993-654A-8BE0-8BA986411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90" y="473676"/>
            <a:ext cx="3106211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8828E0-BEDE-7A40-A4FC-C5EB012B4D4A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9C66E96-AB25-D743-9B5D-27E6C22258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297E1B3-4AB0-9849-90F8-1FB823C98BAE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39102C-2B4B-A94D-83A6-94BEE1238861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347E547-44F9-6544-AA39-68B1F9CE816E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F579B47-7CCD-1449-9DF9-76E5EB36FF82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32A75B6-4F28-8049-B236-276C14FA5113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2BCBE8D-7D89-8B46-975A-0EE276BEF826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F9062C4-A30B-1E44-B52E-6FBF2378CED8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CD98E91-63B9-8748-AC67-22731C76517A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93D036-7108-544E-A454-10B81FBFC88F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45AAD3-14AE-1D49-9A49-EC68D9CA77A6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6C6D566-865D-F641-8012-83831D2445B5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959B2D5-6B06-6C43-BEC5-767192FB4B51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02E192D-0C97-4A45-875D-EA04191130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17550" y="989350"/>
            <a:ext cx="2496708" cy="49572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insert screenshot</a:t>
            </a:r>
          </a:p>
        </p:txBody>
      </p:sp>
      <p:pic>
        <p:nvPicPr>
          <p:cNvPr id="28" name="Picture 27" descr="A picture containing computer, white&#10;&#10;Description automatically generated">
            <a:extLst>
              <a:ext uri="{FF2B5EF4-FFF2-40B4-BE49-F238E27FC236}">
                <a16:creationId xmlns:a16="http://schemas.microsoft.com/office/drawing/2014/main" id="{3496C61B-8432-B542-AFD0-FB6CEB15F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7321" y="409473"/>
            <a:ext cx="3115910" cy="6117043"/>
          </a:xfrm>
          <a:prstGeom prst="rect">
            <a:avLst/>
          </a:prstGeom>
        </p:spPr>
      </p:pic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1F8F082D-E8E0-FC4D-ACA6-622227B476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14350" y="989350"/>
            <a:ext cx="2496708" cy="49572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667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DCFE-CA9A-D14E-AC57-AF8D94FE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2F7F6-62BA-1F45-B53B-C5EC4197C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C3903-8B8B-8A45-B9E3-07AC5A928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10983-2709-F540-A776-C03F066A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BF7B-4F95-E547-88AF-119F67A9C7D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A04A7-3614-324C-9AC6-F5C3C72F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F8EFD-D820-A043-AF45-C1D46143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C68-1C80-6B4D-8B7F-7C226FE07A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30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. Title + Body Text +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152E15-8777-FA4A-B846-F171D9B82BF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C0F10D1D-7C35-8E40-9EB8-9F3E1D200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90" y="473676"/>
            <a:ext cx="4541360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50C38E8-DBB3-3245-9BDE-29CA3BE5D2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1800392"/>
            <a:ext cx="5085288" cy="40460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565884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2pPr>
            <a:lvl3pPr marL="1131767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3pPr>
            <a:lvl4pPr marL="1697650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4pPr>
            <a:lvl5pPr marL="2263536" indent="0">
              <a:buNone/>
              <a:defRPr sz="1000">
                <a:solidFill>
                  <a:schemeClr val="accent4"/>
                </a:solidFill>
                <a:latin typeface="Polaris Book" charset="0"/>
                <a:ea typeface="Polaris Book" charset="0"/>
                <a:cs typeface="Polaris Book" charset="0"/>
              </a:defRPr>
            </a:lvl5pPr>
          </a:lstStyle>
          <a:p>
            <a:pPr lvl="0"/>
            <a:r>
              <a:rPr lang="en-US"/>
              <a:t>Body Text Here -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D96CC1-23E3-5040-9A7A-C2988ABBC60D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A80B1CD-3089-9F4A-B1CD-D14008E6E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817102C-01F9-DD44-B4AE-C7C3E653EB1E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8807E25-CF55-DA49-8719-E6B8C2A7FF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CF4D1F0-4986-9949-B5F5-848AFC0D6B37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D84892-F0EE-7C4D-9916-2F2981A6F3EA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98AF7D3-69D1-D440-8D75-E42FB24FD729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471EAB-7728-5B49-8EFB-8C58DB9E1BFB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A99FEDE-D80D-344D-80C5-CF00EDCF8B62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B33E6CA-CBF4-5246-A228-C7D304F1E2AC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79FF05A-4D82-DD47-94B9-C7AC6A437F6E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5FCEE87-0225-F64E-9C0C-E40E8743FEE4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AD7867-EC2D-7D4E-9BD9-390F5E432CDC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AEE368-3708-7C4F-9116-C6AC3DF7FE1C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D0CC7B3-5889-A842-922B-6C1DF9304757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71A0C6D-CDBD-B342-8801-AE8FA9542C0B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8D3512-4A3C-B545-8A2E-7897150A92C6}"/>
              </a:ext>
            </a:extLst>
          </p:cNvPr>
          <p:cNvSpPr/>
          <p:nvPr userDrawn="1"/>
        </p:nvSpPr>
        <p:spPr>
          <a:xfrm>
            <a:off x="714936" y="6250921"/>
            <a:ext cx="2265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C306B4-79E8-914F-B774-64C7B0BDF1F5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30F68F46-203D-2743-B7F4-FF69D1FAF73E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pic>
        <p:nvPicPr>
          <p:cNvPr id="33" name="Picture 32" descr="A picture containing computer, white&#10;&#10;Description automatically generated">
            <a:extLst>
              <a:ext uri="{FF2B5EF4-FFF2-40B4-BE49-F238E27FC236}">
                <a16:creationId xmlns:a16="http://schemas.microsoft.com/office/drawing/2014/main" id="{938ED176-6879-DE42-B8B7-9A06FA6D1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91" t="2424" r="6161" b="2589"/>
          <a:stretch/>
        </p:blipFill>
        <p:spPr>
          <a:xfrm>
            <a:off x="7862399" y="540001"/>
            <a:ext cx="2749733" cy="5810400"/>
          </a:xfrm>
          <a:prstGeom prst="roundRect">
            <a:avLst>
              <a:gd name="adj" fmla="val 11430"/>
            </a:avLst>
          </a:prstGeom>
        </p:spPr>
      </p:pic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814E4B9B-F9AE-AE4D-A4AB-6DA6B5E194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98" y="971665"/>
            <a:ext cx="2496708" cy="49572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1073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Title +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3">
            <a:extLst>
              <a:ext uri="{FF2B5EF4-FFF2-40B4-BE49-F238E27FC236}">
                <a16:creationId xmlns:a16="http://schemas.microsoft.com/office/drawing/2014/main" id="{6A2CB56E-8166-DE4A-A274-BB80023F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473676"/>
            <a:ext cx="10528205" cy="83604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000" b="0" i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E72080-6B64-3445-B4DB-DC4CB195575F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D4A5BD5-8FB6-3E45-B7B6-8AC5173FDF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BEF5C41-2C42-5248-9B08-2AF33E8A7FE7}"/>
              </a:ext>
            </a:extLst>
          </p:cNvPr>
          <p:cNvSpPr txBox="1"/>
          <p:nvPr userDrawn="1"/>
        </p:nvSpPr>
        <p:spPr>
          <a:xfrm>
            <a:off x="-4584364" y="6220344"/>
            <a:ext cx="377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Do not delete*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9E5A80E-AFBA-554F-8563-43B9938BD5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1216" y="6257634"/>
            <a:ext cx="225031" cy="18645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06EA3FA-A844-CE4E-A419-45087F8478D0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7FB5FB-0584-B940-A656-B881E3FFE429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9669A77-36E2-234F-A961-10F9E5BD11FD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CE74C63-35D7-DE41-A781-248C294D8D55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A06AF89-BB4D-1049-85AD-966466A622DE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946EE5A-512A-4D43-9C82-AC554E37407E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12BA96F-EE7E-504A-88C2-BB74D84CD75B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4173F0F-5FE7-E44E-8349-E9D1814DA596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DDB516-D811-664C-B91C-BD12DF327AE8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55AD935-44C0-474C-868B-58A02F256FDA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8DB8E40-D045-B244-BAA4-6D622464A9F0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CCC2D9-E402-074A-A931-36A77B16905B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FF75-8F44-E94D-B728-19E79D52293B}"/>
              </a:ext>
            </a:extLst>
          </p:cNvPr>
          <p:cNvSpPr/>
          <p:nvPr userDrawn="1"/>
        </p:nvSpPr>
        <p:spPr>
          <a:xfrm>
            <a:off x="714936" y="6250921"/>
            <a:ext cx="2265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3D7282-AB6A-A947-8F2F-2274C048C717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7B74480-E56B-C64A-8830-F745AE9B94A6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72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AE6708B-1766-0441-B640-073FFEDCC737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B29B43-CF16-8440-A400-A8228C3D94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70E5BD8-C12C-4F45-B759-D1E06E258D8A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6AAF7-74A5-BC48-B457-1077D4BF4A9A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D84BF8D-9781-2247-A1E9-94FE82C9606C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5AD2963-8E37-BF4D-B0E4-B98A44DA2B57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491B01F-5482-C847-AED0-D16B6F384C3E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E96C0FE-0B79-2E42-9AC4-08AB69AAA22F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F3149DF-CD01-E04D-9E6E-DA4CF46567FC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BDDBE4C-7C17-3D4C-841C-446BFBD95DE6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103563-BBFD-864E-BD13-6E2A8E94FF9D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53B45A-82C9-7E49-89F1-1CF1425DF947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64BBC7D-286B-D346-B0DB-815C1098C185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275FB74-BB42-B042-AA1F-A0FB1BE78E9D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210325-CF70-FF4A-87C8-724EFD31ED01}"/>
              </a:ext>
            </a:extLst>
          </p:cNvPr>
          <p:cNvSpPr/>
          <p:nvPr userDrawn="1"/>
        </p:nvSpPr>
        <p:spPr>
          <a:xfrm>
            <a:off x="714936" y="6250921"/>
            <a:ext cx="2265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292CC6-46B7-2B49-80BD-C984957442CB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A852ABB-AE22-5741-B33C-96EB00AD3C27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60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Blank Slide (Grey) 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737FAD7-EF8A-6B4A-BA26-18094D77D44F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644EA39-984D-6E42-A377-ED47231D4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428956C-4E67-5C4E-9AB4-18DA3C4B774E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C0F704-AC64-1548-9BE6-08607897AC79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E0D50C1-14A6-1F4C-8179-6AFDCBB56EC8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36B10A-8AA8-E948-9B37-C6E5616B6959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E057DB8-1152-2B43-A013-F0EB83E83AA1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91AE4C-5A0A-2747-B299-069EF0A0DA74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F80BA59-BF34-B243-8C18-EDCE5A470841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EFABBE1-3142-EB4F-BC40-A74FB4BC2D20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F17B9B-97B4-D540-8BB2-2A38D5F6E49A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6CB264-3AFB-FB49-8F40-1BFB4A8BE590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AE03FF7-B8ED-3547-B6F9-A1ED1480E2F2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EE58163-DEB5-3344-B772-464E1F60F7C1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9DF664-A7B2-EE49-B469-BC6E18DF5DE4}"/>
              </a:ext>
            </a:extLst>
          </p:cNvPr>
          <p:cNvSpPr/>
          <p:nvPr userDrawn="1"/>
        </p:nvSpPr>
        <p:spPr>
          <a:xfrm>
            <a:off x="714936" y="6250921"/>
            <a:ext cx="2265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1399632F-341E-6749-B64D-DB219F963114}" type="datetime4">
              <a:rPr lang="en-NZ" sz="800" b="0" i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r"/>
              <a:t>3 March 2021</a:t>
            </a:fld>
            <a:r>
              <a:rPr lang="en-US" sz="800" b="0" i="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Orion Health Group of Companies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7CC2C0-E341-584B-A753-1C8B2337FF45}"/>
              </a:ext>
            </a:extLst>
          </p:cNvPr>
          <p:cNvSpPr/>
          <p:nvPr userDrawn="1"/>
        </p:nvSpPr>
        <p:spPr>
          <a:xfrm>
            <a:off x="344744" y="6250921"/>
            <a:ext cx="659945" cy="214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6CA3A405-B78A-334E-83F0-3AB41FD0EAAF}"/>
              </a:ext>
            </a:extLst>
          </p:cNvPr>
          <p:cNvSpPr txBox="1">
            <a:spLocks/>
          </p:cNvSpPr>
          <p:nvPr userDrawn="1"/>
        </p:nvSpPr>
        <p:spPr>
          <a:xfrm>
            <a:off x="376702" y="6250921"/>
            <a:ext cx="417048" cy="1880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E5F0894-7719-924A-8ED2-22A5247597F7}" type="slidenum">
              <a:rPr lang="en-US" b="0" i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pPr algn="l"/>
              <a:t>‹#›</a:t>
            </a:fld>
            <a:endParaRPr lang="en-US" b="0" i="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24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168F7DF9-09D2-6349-AD99-5FBED36BF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353" y="2966483"/>
            <a:ext cx="2505294" cy="9250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C1D274D-1494-A543-BDBC-97CE20E9CFC8}"/>
              </a:ext>
            </a:extLst>
          </p:cNvPr>
          <p:cNvSpPr txBox="1"/>
          <p:nvPr userDrawn="1"/>
        </p:nvSpPr>
        <p:spPr>
          <a:xfrm>
            <a:off x="13836746" y="820526"/>
            <a:ext cx="20875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PowerPoint Template 2019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8664CF-8246-1740-BC76-B86AB5407F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9514" y="476289"/>
            <a:ext cx="1348357" cy="50164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7BEB20-E0B3-BF48-BB23-749F47D41856}"/>
              </a:ext>
            </a:extLst>
          </p:cNvPr>
          <p:cNvSpPr txBox="1"/>
          <p:nvPr userDrawn="1"/>
        </p:nvSpPr>
        <p:spPr>
          <a:xfrm>
            <a:off x="12514141" y="6004240"/>
            <a:ext cx="39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" panose="020F0502020204030204" pitchFamily="34" charset="0"/>
              </a:rPr>
              <a:t>Turn on your guides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Right Click &gt; Guides &gt; Guides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C11A6F-C820-2C46-9E1D-5DAC5BD98ACF}"/>
              </a:ext>
            </a:extLst>
          </p:cNvPr>
          <p:cNvSpPr txBox="1"/>
          <p:nvPr userDrawn="1"/>
        </p:nvSpPr>
        <p:spPr>
          <a:xfrm>
            <a:off x="12514141" y="4475113"/>
            <a:ext cx="562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Please refrain from using colours outside of this template theme.</a:t>
            </a:r>
            <a:b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</a:br>
            <a:r>
              <a:rPr lang="en-US" sz="12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 colours to be used sparingly.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552EE6E-C902-654F-B433-29DE57FB8CBB}"/>
              </a:ext>
            </a:extLst>
          </p:cNvPr>
          <p:cNvSpPr/>
          <p:nvPr userDrawn="1"/>
        </p:nvSpPr>
        <p:spPr>
          <a:xfrm>
            <a:off x="12655550" y="5452556"/>
            <a:ext cx="137504" cy="137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7389C50-6CBB-E64D-B0A3-D82310304393}"/>
              </a:ext>
            </a:extLst>
          </p:cNvPr>
          <p:cNvSpPr/>
          <p:nvPr userDrawn="1"/>
        </p:nvSpPr>
        <p:spPr>
          <a:xfrm>
            <a:off x="12843472" y="5452556"/>
            <a:ext cx="137504" cy="1375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08891C4-A5ED-2F44-8089-CE13B61452AA}"/>
              </a:ext>
            </a:extLst>
          </p:cNvPr>
          <p:cNvSpPr/>
          <p:nvPr userDrawn="1"/>
        </p:nvSpPr>
        <p:spPr>
          <a:xfrm>
            <a:off x="13031394" y="5452556"/>
            <a:ext cx="137504" cy="1375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39CEE8D-35FD-7941-95D5-0BC0C88A082A}"/>
              </a:ext>
            </a:extLst>
          </p:cNvPr>
          <p:cNvSpPr/>
          <p:nvPr userDrawn="1"/>
        </p:nvSpPr>
        <p:spPr>
          <a:xfrm>
            <a:off x="13219317" y="5452556"/>
            <a:ext cx="137504" cy="1375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ACA519-20F1-FC41-B511-46C1E166FA57}"/>
              </a:ext>
            </a:extLst>
          </p:cNvPr>
          <p:cNvSpPr/>
          <p:nvPr userDrawn="1"/>
        </p:nvSpPr>
        <p:spPr>
          <a:xfrm>
            <a:off x="13402330" y="5452556"/>
            <a:ext cx="137504" cy="1375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AD2C4A7-6D22-F946-AF84-0EEF454DCD5F}"/>
              </a:ext>
            </a:extLst>
          </p:cNvPr>
          <p:cNvSpPr/>
          <p:nvPr userDrawn="1"/>
        </p:nvSpPr>
        <p:spPr>
          <a:xfrm>
            <a:off x="13590253" y="5452556"/>
            <a:ext cx="137504" cy="1375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B54523-0E63-AA43-BDA8-367B3DABBEC1}"/>
              </a:ext>
            </a:extLst>
          </p:cNvPr>
          <p:cNvSpPr txBox="1"/>
          <p:nvPr userDrawn="1"/>
        </p:nvSpPr>
        <p:spPr>
          <a:xfrm>
            <a:off x="12938456" y="513810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Primary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D8A4D9-3C6B-B545-9BE1-EF2244EEC34F}"/>
              </a:ext>
            </a:extLst>
          </p:cNvPr>
          <p:cNvSpPr txBox="1"/>
          <p:nvPr userDrawn="1"/>
        </p:nvSpPr>
        <p:spPr>
          <a:xfrm>
            <a:off x="13689835" y="5403452"/>
            <a:ext cx="761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800" b="0" i="0" dirty="0">
                <a:solidFill>
                  <a:schemeClr val="tx2">
                    <a:alpha val="34000"/>
                  </a:schemeClr>
                </a:solidFill>
                <a:latin typeface="Calibri Light" panose="020F0302020204030204" pitchFamily="34" charset="0"/>
              </a:rPr>
              <a:t>Secondary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49E66FC-C7BD-A34E-94D7-BCB498884B30}"/>
              </a:ext>
            </a:extLst>
          </p:cNvPr>
          <p:cNvSpPr/>
          <p:nvPr userDrawn="1"/>
        </p:nvSpPr>
        <p:spPr>
          <a:xfrm>
            <a:off x="12659614" y="5173164"/>
            <a:ext cx="137504" cy="1375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8611F55-1618-8241-BDAD-A59FAF4400AF}"/>
              </a:ext>
            </a:extLst>
          </p:cNvPr>
          <p:cNvSpPr/>
          <p:nvPr userDrawn="1"/>
        </p:nvSpPr>
        <p:spPr>
          <a:xfrm>
            <a:off x="12842494" y="5173164"/>
            <a:ext cx="137504" cy="1375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98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7383">
          <p15:clr>
            <a:srgbClr val="FBAE40"/>
          </p15:clr>
        </p15:guide>
        <p15:guide id="3" pos="293">
          <p15:clr>
            <a:srgbClr val="FBAE40"/>
          </p15:clr>
        </p15:guide>
        <p15:guide id="4" orient="horz" pos="4023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CFBF-5BFE-EC4C-AF0B-539542892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B3B80-BBE0-AC4A-8417-E4132F1E9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62F1C-BE94-A340-8F68-84E360E4E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453B-4E1B-D646-A8E4-A0FF1B44AC66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5D30B-680F-2F4A-ACC2-D26315BD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B7972-4109-AE46-B835-396FAA22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EE043-C58D-2648-A431-4897ABA6D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8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89555-12CD-E64C-B4C1-DBF631D4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C05C70-98F7-8043-B545-464EEABDD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8668C-81B1-B144-AABF-92F59DA68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2E0B5-8E27-DF45-BB99-CAAAF4C2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BF7B-4F95-E547-88AF-119F67A9C7D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44AC8-EAA9-7546-A1B7-C4331B7F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697D4-FF2E-644F-923E-02C7E99F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CC68-1C80-6B4D-8B7F-7C226FE07A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9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91CFFE-11DE-C44F-A6E9-5DA6ED88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FF826-CDBB-0543-BCFE-2B3C6C012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F3EDA-1FA8-8A46-9E87-ECC846378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BF7B-4F95-E547-88AF-119F67A9C7D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BA7C1-A511-AF45-965C-2B18EEB13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7A934-5398-674E-B656-BE5278A6B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9CC68-1C80-6B4D-8B7F-7C226FE07A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5B5133-76CE-0644-9104-51219DED9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A0BF1-B2D1-6D4B-87E5-3853FA3FC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405B4-9A20-9748-AB97-6A6A5F730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A9A9A9"/>
                </a:solidFill>
                <a:latin typeface="Untitled Sans Light" panose="020B0303030202060203" pitchFamily="34" charset="77"/>
              </a:defRPr>
            </a:lvl1pPr>
          </a:lstStyle>
          <a:p>
            <a:fld id="{047377B3-C9A6-F24D-8FC3-3C062610FDFA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2852-C000-BD4F-A124-6F2E6D97F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rgbClr val="A9A9A9"/>
                </a:solidFill>
                <a:latin typeface="Untitled Sans Light" panose="020B030303020206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A81E2-62E4-B044-9CC2-4A0468FEE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A9A9A9"/>
                </a:solidFill>
                <a:latin typeface="Untitled Sans Light" panose="020B0303030202060203" pitchFamily="34" charset="77"/>
              </a:defRPr>
            </a:lvl1pPr>
          </a:lstStyle>
          <a:p>
            <a:fld id="{1CCED54A-11A7-7E4D-BF91-469832B0C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9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0" i="0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900"/>
        </a:spcAft>
        <a:buClr>
          <a:srgbClr val="FF6810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rgbClr val="FF6810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rgbClr val="FF6810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rgbClr val="FF6810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rgbClr val="FF6810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9146" y="170280"/>
            <a:ext cx="11220105" cy="63408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Here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49549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6" r:id="rId14"/>
    <p:sldLayoutId id="2147483719" r:id="rId15"/>
    <p:sldLayoutId id="2147483721" r:id="rId16"/>
    <p:sldLayoutId id="2147483725" r:id="rId17"/>
    <p:sldLayoutId id="2147483728" r:id="rId18"/>
    <p:sldLayoutId id="2147483729" r:id="rId19"/>
    <p:sldLayoutId id="2147483731" r:id="rId20"/>
    <p:sldLayoutId id="2147483763" r:id="rId21"/>
  </p:sldLayoutIdLst>
  <p:txStyles>
    <p:titleStyle>
      <a:lvl1pPr algn="l" defTabSz="1131768" rtl="0" eaLnBrk="1" latinLnBrk="0" hangingPunct="1">
        <a:spcBef>
          <a:spcPct val="0"/>
        </a:spcBef>
        <a:buNone/>
        <a:defRPr sz="2400" b="0" i="0" kern="1200" cap="none" baseline="0">
          <a:solidFill>
            <a:schemeClr val="accent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424412" indent="-424412" algn="l" defTabSz="1131768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b="0" kern="1200">
          <a:solidFill>
            <a:schemeClr val="accent6"/>
          </a:solidFill>
          <a:latin typeface="Arial"/>
          <a:ea typeface="+mn-ea"/>
          <a:cs typeface="Arial"/>
        </a:defRPr>
      </a:lvl1pPr>
      <a:lvl2pPr marL="919562" indent="-353678" algn="l" defTabSz="1131768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2000" kern="1200">
          <a:solidFill>
            <a:schemeClr val="accent6"/>
          </a:solidFill>
          <a:latin typeface="Arial"/>
          <a:ea typeface="+mn-ea"/>
          <a:cs typeface="Arial"/>
        </a:defRPr>
      </a:lvl2pPr>
      <a:lvl3pPr marL="1414711" indent="-282944" algn="l" defTabSz="1131768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accent6"/>
          </a:solidFill>
          <a:latin typeface="Arial"/>
          <a:ea typeface="+mn-ea"/>
          <a:cs typeface="Arial"/>
        </a:defRPr>
      </a:lvl3pPr>
      <a:lvl4pPr marL="1980594" indent="-282944" algn="l" defTabSz="1131768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2000" kern="1200">
          <a:solidFill>
            <a:schemeClr val="accent6"/>
          </a:solidFill>
          <a:latin typeface="Arial"/>
          <a:ea typeface="+mn-ea"/>
          <a:cs typeface="Arial"/>
        </a:defRPr>
      </a:lvl4pPr>
      <a:lvl5pPr marL="2644526" indent="-380990" algn="l" defTabSz="1131768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accent6"/>
          </a:solidFill>
          <a:latin typeface="Arial"/>
          <a:ea typeface="+mn-ea"/>
          <a:cs typeface="Arial"/>
        </a:defRPr>
      </a:lvl5pPr>
      <a:lvl6pPr marL="3112364" indent="-282944" algn="l" defTabSz="1131768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678247" indent="-282944" algn="l" defTabSz="1131768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44133" indent="-282944" algn="l" defTabSz="1131768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10016" indent="-282944" algn="l" defTabSz="1131768" rtl="0" eaLnBrk="1" latinLnBrk="0" hangingPunct="1">
        <a:spcBef>
          <a:spcPct val="20000"/>
        </a:spcBef>
        <a:buFont typeface="Arial" pitchFamily="34" charset="0"/>
        <a:buChar char="•"/>
        <a:defRPr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1768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65885" algn="l" defTabSz="1131768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31768" algn="l" defTabSz="1131768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697652" algn="l" defTabSz="1131768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63537" algn="l" defTabSz="1131768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29421" algn="l" defTabSz="1131768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95306" algn="l" defTabSz="1131768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61190" algn="l" defTabSz="1131768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27073" algn="l" defTabSz="1131768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5B5133-76CE-0644-9104-51219DED9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A0BF1-B2D1-6D4B-87E5-3853FA3FC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405B4-9A20-9748-AB97-6A6A5F730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A9A9A9"/>
                </a:solidFill>
                <a:latin typeface="Calibri Light" panose="020F0302020204030204" pitchFamily="34" charset="0"/>
              </a:defRPr>
            </a:lvl1pPr>
          </a:lstStyle>
          <a:p>
            <a:fld id="{047377B3-C9A6-F24D-8FC3-3C062610FDFA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2852-C000-BD4F-A124-6F2E6D97F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rgbClr val="A9A9A9"/>
                </a:solidFill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A81E2-62E4-B044-9CC2-4A0468FEE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A9A9A9"/>
                </a:solidFill>
                <a:latin typeface="Calibri Light" panose="020F0302020204030204" pitchFamily="34" charset="0"/>
              </a:defRPr>
            </a:lvl1pPr>
          </a:lstStyle>
          <a:p>
            <a:fld id="{1CCED54A-11A7-7E4D-BF91-469832B0C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1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0" i="0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900"/>
        </a:spcAft>
        <a:buClr>
          <a:srgbClr val="FF6810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rgbClr val="FF6810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rgbClr val="FF6810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rgbClr val="FF6810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rgbClr val="FF6810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DE445E-5BFA-3F40-84D4-D1FD61FEF4E3}"/>
              </a:ext>
            </a:extLst>
          </p:cNvPr>
          <p:cNvSpPr/>
          <p:nvPr/>
        </p:nvSpPr>
        <p:spPr>
          <a:xfrm>
            <a:off x="479684" y="5863924"/>
            <a:ext cx="1829347" cy="695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5365C9-D4DE-074B-B083-691950C2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84" y="2700940"/>
            <a:ext cx="10901471" cy="1236440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Oklahoma Statewide Health Information Network and Exchange (OKSHINE)</a:t>
            </a:r>
            <a:br>
              <a:rPr lang="en-US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</a:br>
            <a:r>
              <a:rPr lang="en-US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Update March 3, 2020</a:t>
            </a:r>
            <a:br>
              <a:rPr lang="en-US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</a:b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9B471D0-9FA6-904A-9E5C-4CC84F64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31" y="3667071"/>
            <a:ext cx="6735138" cy="25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AB3ECB-6C02-0D43-8C82-0968EE6928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07034" y="599090"/>
            <a:ext cx="5905541" cy="5787423"/>
          </a:xfrm>
        </p:spPr>
        <p:txBody>
          <a:bodyPr lIns="91440" tIns="45720" rIns="91440" bIns="45720" anchor="t"/>
          <a:lstStyle/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SB574 provides for the Oklahoma Health Care Authority (OHCA) to establish initial operations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Initial focus is on Medicaid Providers, ADT notifications and Medicaid Claims data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Transition oversight to new not-for-profit, public utility model housed in 501(C)(3) with </a:t>
            </a:r>
            <a:r>
              <a:rPr lang="en-US" sz="2000" b="1" dirty="0">
                <a:solidFill>
                  <a:schemeClr val="tx1"/>
                </a:solidFill>
                <a:latin typeface="Calibri Light"/>
                <a:cs typeface="Calibri Light"/>
              </a:rPr>
              <a:t>stakeholder representation</a:t>
            </a:r>
          </a:p>
          <a:p>
            <a:pPr marL="780415" lvl="2" indent="-285750">
              <a:spcBef>
                <a:spcPts val="0"/>
              </a:spcBef>
              <a:buFont typeface="Wingdings" pitchFamily="2" charset="2"/>
              <a:buChar char="ü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  <a:p>
            <a:pPr marL="285266" lvl="1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Current contracts will transition to new non-profit with existing embedded resources</a:t>
            </a:r>
          </a:p>
          <a:p>
            <a:pPr marL="285266" lvl="1" indent="-285750">
              <a:spcBef>
                <a:spcPts val="0"/>
              </a:spcBef>
              <a:buFont typeface="Wingdings" pitchFamily="2" charset="2"/>
              <a:buChar char="ü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  <a:p>
            <a:pPr marL="285266" lvl="1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latin typeface="Calibri Light"/>
                <a:cs typeface="Calibri Light"/>
              </a:rPr>
              <a:t>Participation agreements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will transfer to new authority automatically</a:t>
            </a:r>
          </a:p>
          <a:p>
            <a:pPr marL="780415" lvl="2" indent="-285750">
              <a:spcBef>
                <a:spcPts val="0"/>
              </a:spcBef>
              <a:buFont typeface="Wingdings" pitchFamily="2" charset="2"/>
              <a:buChar char="ü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  <a:p>
            <a:pPr marL="285266" lvl="1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New contracts between not-for-profit and State begins for Medicaid and Public Health support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032C46-6FCF-0247-87B3-F35B55A8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Governance 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>
                <a:solidFill>
                  <a:schemeClr val="accent2"/>
                </a:solidFill>
                <a:latin typeface="Calibri"/>
                <a:cs typeface="Calibri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110923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AB3ECB-6C02-0D43-8C82-0968EE6928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22026" y="385334"/>
            <a:ext cx="6083671" cy="5787423"/>
          </a:xfrm>
        </p:spPr>
        <p:txBody>
          <a:bodyPr lIns="91440" tIns="45720" rIns="91440" bIns="45720" anchor="t"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Maximizing the use of current Orion Health products and move to Amazon Web Services (AWS )</a:t>
            </a:r>
          </a:p>
          <a:p>
            <a:pPr marL="1205312" lvl="1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Upgrading current Orion Health platforms</a:t>
            </a:r>
          </a:p>
          <a:p>
            <a:pPr marL="1205312" lvl="1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Utilizing existing Rhapsody Interface Engine</a:t>
            </a:r>
          </a:p>
          <a:p>
            <a:pPr marL="1205312" lvl="1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Expanding use of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NextGate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 Electronic Master Person Index (</a:t>
            </a:r>
            <a:r>
              <a:rPr lang="en-US" b="1" dirty="0" err="1">
                <a:solidFill>
                  <a:schemeClr val="tx1"/>
                </a:solidFill>
                <a:latin typeface="Calibri Light"/>
                <a:cs typeface="Calibri Light"/>
              </a:rPr>
              <a:t>eMPI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) for all State organizations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Connection to State Google Cloud Platform (GCP) </a:t>
            </a:r>
          </a:p>
          <a:p>
            <a:pPr marL="1205312" lvl="1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Provider Registry</a:t>
            </a:r>
          </a:p>
          <a:p>
            <a:pPr marL="1205312" lvl="1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Social Determinants of Health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SDoH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)</a:t>
            </a:r>
          </a:p>
          <a:p>
            <a:pPr marL="1205312" lvl="1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Prescription Drug Monitoring Program (</a:t>
            </a:r>
            <a:r>
              <a:rPr lang="en-US" b="1" dirty="0">
                <a:solidFill>
                  <a:schemeClr val="tx1"/>
                </a:solidFill>
                <a:latin typeface="Calibri Light"/>
                <a:cs typeface="Calibri Light"/>
              </a:rPr>
              <a:t>PDMP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) Integration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Admit-Discharge-Transfer (</a:t>
            </a:r>
            <a:r>
              <a:rPr lang="en-US" sz="2000" b="1" dirty="0">
                <a:solidFill>
                  <a:schemeClr val="tx1"/>
                </a:solidFill>
                <a:latin typeface="Calibri Light"/>
                <a:cs typeface="Calibri Light"/>
              </a:rPr>
              <a:t>ADT)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notifications for Hospitals and Emergency Room Visits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Advanced Clinical Quality Measures (</a:t>
            </a:r>
            <a:r>
              <a:rPr lang="en-US" sz="2000" b="1" dirty="0" err="1">
                <a:solidFill>
                  <a:schemeClr val="tx1"/>
                </a:solidFill>
                <a:latin typeface="Calibri Light"/>
                <a:cs typeface="Calibri Light"/>
              </a:rPr>
              <a:t>eCQM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) and population health data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cs typeface="Calibri Light"/>
              </a:rPr>
              <a:t>Public Health reporting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032C46-6FCF-0247-87B3-F35B55A8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Solution Design 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>
                <a:solidFill>
                  <a:schemeClr val="accent2"/>
                </a:solidFill>
                <a:latin typeface="Calibri"/>
                <a:cs typeface="Calibri"/>
              </a:rPr>
              <a:t>Success Factors</a:t>
            </a:r>
          </a:p>
        </p:txBody>
      </p:sp>
      <p:pic>
        <p:nvPicPr>
          <p:cNvPr id="4" name="Picture 4" descr=":white_tick:">
            <a:extLst>
              <a:ext uri="{FF2B5EF4-FFF2-40B4-BE49-F238E27FC236}">
                <a16:creationId xmlns:a16="http://schemas.microsoft.com/office/drawing/2014/main" id="{7256DA7B-C62B-C641-9AFC-7600FE24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572" y="1228073"/>
            <a:ext cx="319315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:white_tick:">
            <a:extLst>
              <a:ext uri="{FF2B5EF4-FFF2-40B4-BE49-F238E27FC236}">
                <a16:creationId xmlns:a16="http://schemas.microsoft.com/office/drawing/2014/main" id="{CE22D479-FC29-8F46-97B3-3C2F88664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574" y="2070812"/>
            <a:ext cx="319315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n progress green round flat isolated push button Vector Image">
            <a:extLst>
              <a:ext uri="{FF2B5EF4-FFF2-40B4-BE49-F238E27FC236}">
                <a16:creationId xmlns:a16="http://schemas.microsoft.com/office/drawing/2014/main" id="{6A50B3B3-00D2-5747-96BD-47450A125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/>
        </p:blipFill>
        <p:spPr bwMode="auto">
          <a:xfrm>
            <a:off x="11573572" y="3080163"/>
            <a:ext cx="399771" cy="39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7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032C46-6FCF-0247-87B3-F35B55A8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Project Deliverables 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>
                <a:solidFill>
                  <a:schemeClr val="accent2"/>
                </a:solidFill>
                <a:latin typeface="Calibri"/>
                <a:cs typeface="Calibri"/>
              </a:rPr>
              <a:t>Key Activities</a:t>
            </a:r>
            <a:br>
              <a:rPr lang="en-US" sz="2700" b="1" dirty="0">
                <a:solidFill>
                  <a:schemeClr val="accent2"/>
                </a:solidFill>
                <a:latin typeface="Calibri"/>
                <a:cs typeface="Calibri"/>
              </a:rPr>
            </a:br>
            <a:r>
              <a:rPr lang="en-US" sz="2700" b="1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2700" b="1" dirty="0">
                <a:solidFill>
                  <a:schemeClr val="accent2"/>
                </a:solidFill>
                <a:latin typeface="Calibri"/>
                <a:cs typeface="Calibri"/>
              </a:rPr>
            </a:br>
            <a:endParaRPr lang="en-US" sz="27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84EA88-A7FF-D44C-A423-CA7B10C71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445241"/>
              </p:ext>
            </p:extLst>
          </p:nvPr>
        </p:nvGraphicFramePr>
        <p:xfrm>
          <a:off x="5255310" y="1752950"/>
          <a:ext cx="6863112" cy="2882113"/>
        </p:xfrm>
        <a:graphic>
          <a:graphicData uri="http://schemas.openxmlformats.org/drawingml/2006/table">
            <a:tbl>
              <a:tblPr firstRow="1" bandRow="1"/>
              <a:tblGrid>
                <a:gridCol w="2050033">
                  <a:extLst>
                    <a:ext uri="{9D8B030D-6E8A-4147-A177-3AD203B41FA5}">
                      <a16:colId xmlns:a16="http://schemas.microsoft.com/office/drawing/2014/main" val="1041668161"/>
                    </a:ext>
                  </a:extLst>
                </a:gridCol>
                <a:gridCol w="4813079">
                  <a:extLst>
                    <a:ext uri="{9D8B030D-6E8A-4147-A177-3AD203B41FA5}">
                      <a16:colId xmlns:a16="http://schemas.microsoft.com/office/drawing/2014/main" val="2293691801"/>
                    </a:ext>
                  </a:extLst>
                </a:gridCol>
              </a:tblGrid>
              <a:tr h="463743">
                <a:tc>
                  <a:txBody>
                    <a:bodyPr/>
                    <a:lstStyle>
                      <a:lvl1pPr marL="0" algn="l" defTabSz="1131768" rtl="0" eaLnBrk="1" latinLnBrk="0" hangingPunct="1">
                        <a:defRPr sz="226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65885" algn="l" defTabSz="1131768" rtl="0" eaLnBrk="1" latinLnBrk="0" hangingPunct="1">
                        <a:defRPr sz="226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131768" algn="l" defTabSz="1131768" rtl="0" eaLnBrk="1" latinLnBrk="0" hangingPunct="1">
                        <a:defRPr sz="226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697652" algn="l" defTabSz="1131768" rtl="0" eaLnBrk="1" latinLnBrk="0" hangingPunct="1">
                        <a:defRPr sz="226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263537" algn="l" defTabSz="1131768" rtl="0" eaLnBrk="1" latinLnBrk="0" hangingPunct="1">
                        <a:defRPr sz="226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829421" algn="l" defTabSz="1131768" rtl="0" eaLnBrk="1" latinLnBrk="0" hangingPunct="1">
                        <a:defRPr sz="226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395306" algn="l" defTabSz="1131768" rtl="0" eaLnBrk="1" latinLnBrk="0" hangingPunct="1">
                        <a:defRPr sz="226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961190" algn="l" defTabSz="1131768" rtl="0" eaLnBrk="1" latinLnBrk="0" hangingPunct="1">
                        <a:defRPr sz="226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527073" algn="l" defTabSz="1131768" rtl="0" eaLnBrk="1" latinLnBrk="0" hangingPunct="1">
                        <a:defRPr sz="226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i="0" dirty="0">
                          <a:solidFill>
                            <a:schemeClr val="accent2"/>
                          </a:solidFill>
                          <a:latin typeface="Calibri"/>
                          <a:cs typeface="Calibri"/>
                        </a:rPr>
                        <a:t>Deliverable </a:t>
                      </a:r>
                    </a:p>
                  </a:txBody>
                  <a:tcPr marL="84855" marR="84855" marT="42427" marB="424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31768" rtl="0" eaLnBrk="1" latinLnBrk="0" hangingPunct="1">
                        <a:defRPr sz="226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565885" algn="l" defTabSz="1131768" rtl="0" eaLnBrk="1" latinLnBrk="0" hangingPunct="1">
                        <a:defRPr sz="226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131768" algn="l" defTabSz="1131768" rtl="0" eaLnBrk="1" latinLnBrk="0" hangingPunct="1">
                        <a:defRPr sz="226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697652" algn="l" defTabSz="1131768" rtl="0" eaLnBrk="1" latinLnBrk="0" hangingPunct="1">
                        <a:defRPr sz="226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263537" algn="l" defTabSz="1131768" rtl="0" eaLnBrk="1" latinLnBrk="0" hangingPunct="1">
                        <a:defRPr sz="226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829421" algn="l" defTabSz="1131768" rtl="0" eaLnBrk="1" latinLnBrk="0" hangingPunct="1">
                        <a:defRPr sz="226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395306" algn="l" defTabSz="1131768" rtl="0" eaLnBrk="1" latinLnBrk="0" hangingPunct="1">
                        <a:defRPr sz="226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961190" algn="l" defTabSz="1131768" rtl="0" eaLnBrk="1" latinLnBrk="0" hangingPunct="1">
                        <a:defRPr sz="226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527073" algn="l" defTabSz="1131768" rtl="0" eaLnBrk="1" latinLnBrk="0" hangingPunct="1">
                        <a:defRPr sz="226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2000" b="0" i="0" kern="1200" dirty="0">
                          <a:solidFill>
                            <a:schemeClr val="accent2"/>
                          </a:solidFill>
                          <a:latin typeface="Calibri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84855" marR="84855" marT="42427" marB="4242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6591"/>
                  </a:ext>
                </a:extLst>
              </a:tr>
              <a:tr h="483674">
                <a:tc>
                  <a:txBody>
                    <a:bodyPr/>
                    <a:lstStyle>
                      <a:lvl1pPr marL="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65885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131768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97652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263537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829421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395306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96119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527073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Deliverable </a:t>
                      </a:r>
                    </a:p>
                  </a:txBody>
                  <a:tcPr marL="50800" marR="50800" marT="50800" marB="508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65885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131768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97652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263537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829421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395306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96119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527073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Project Kickoff Meeting</a:t>
                      </a:r>
                    </a:p>
                  </a:txBody>
                  <a:tcPr marL="50800" marR="50800" marT="50800" marB="508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5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823602"/>
                  </a:ext>
                </a:extLst>
              </a:tr>
              <a:tr h="483674">
                <a:tc>
                  <a:txBody>
                    <a:bodyPr/>
                    <a:lstStyle>
                      <a:lvl1pPr marL="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65885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131768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97652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263537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829421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395306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96119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527073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Deliverable </a:t>
                      </a:r>
                    </a:p>
                  </a:txBody>
                  <a:tcPr marL="50800" marR="50800" marT="50800" marB="508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65885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131768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97652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263537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829421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395306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96119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527073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Project Charter and Plan</a:t>
                      </a:r>
                    </a:p>
                  </a:txBody>
                  <a:tcPr marL="50800" marR="50800" marT="50800" marB="5080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311409"/>
                  </a:ext>
                </a:extLst>
              </a:tr>
              <a:tr h="483674">
                <a:tc>
                  <a:txBody>
                    <a:bodyPr/>
                    <a:lstStyle>
                      <a:lvl1pPr marL="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65885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131768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97652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263537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829421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395306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96119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527073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Deliverable </a:t>
                      </a:r>
                    </a:p>
                  </a:txBody>
                  <a:tcPr marL="50800" marR="50800" marT="50800" marB="5080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65885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131768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97652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263537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829421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395306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96119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527073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State System Integration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14321"/>
                  </a:ext>
                </a:extLst>
              </a:tr>
              <a:tr h="483674">
                <a:tc>
                  <a:txBody>
                    <a:bodyPr/>
                    <a:lstStyle>
                      <a:lvl1pPr marL="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65885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131768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97652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263537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829421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395306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96119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527073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Deliverable  </a:t>
                      </a:r>
                    </a:p>
                  </a:txBody>
                  <a:tcPr marL="50800" marR="50800" marT="50800" marB="5080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65885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131768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97652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263537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829421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395306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96119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527073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State System Interoperability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184140"/>
                  </a:ext>
                </a:extLst>
              </a:tr>
              <a:tr h="483674">
                <a:tc>
                  <a:txBody>
                    <a:bodyPr/>
                    <a:lstStyle>
                      <a:lvl1pPr marL="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65885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131768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97652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263537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829421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395306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96119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527073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Deliverable </a:t>
                      </a:r>
                    </a:p>
                  </a:txBody>
                  <a:tcPr marL="50800" marR="50800" marT="50800" marB="5080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565885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131768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697652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263537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829421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395306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961190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527073" algn="l" defTabSz="1131768" rtl="0" eaLnBrk="1" latinLnBrk="0" hangingPunct="1">
                        <a:defRPr sz="226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State Use Database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17895"/>
                  </a:ext>
                </a:extLst>
              </a:tr>
            </a:tbl>
          </a:graphicData>
        </a:graphic>
      </p:graphicFrame>
      <p:pic>
        <p:nvPicPr>
          <p:cNvPr id="1028" name="Picture 4" descr=":white_tick:">
            <a:extLst>
              <a:ext uri="{FF2B5EF4-FFF2-40B4-BE49-F238E27FC236}">
                <a16:creationId xmlns:a16="http://schemas.microsoft.com/office/drawing/2014/main" id="{0AEA7C8B-37CE-A143-B621-EC8525AB6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42" y="2328964"/>
            <a:ext cx="319315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:white_tick:">
            <a:extLst>
              <a:ext uri="{FF2B5EF4-FFF2-40B4-BE49-F238E27FC236}">
                <a16:creationId xmlns:a16="http://schemas.microsoft.com/office/drawing/2014/main" id="{4158B959-8F52-8D46-80C9-E8B0F5A4D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038" y="2790381"/>
            <a:ext cx="319315" cy="31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51D0B9-776A-4A4D-957D-1CDC95C90DE8}"/>
              </a:ext>
            </a:extLst>
          </p:cNvPr>
          <p:cNvSpPr txBox="1"/>
          <p:nvPr/>
        </p:nvSpPr>
        <p:spPr>
          <a:xfrm>
            <a:off x="293676" y="1787390"/>
            <a:ext cx="42177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Legislation submitted</a:t>
            </a:r>
          </a:p>
          <a:p>
            <a:pPr>
              <a:buClr>
                <a:schemeClr val="accent2"/>
              </a:buClr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Amadeus upgrade completed with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NextGate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eMPI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process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Participation Agreement, Policies and Procedures, and BAA draft in review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Coordination with My Health initiated for potential Medicaid data support</a:t>
            </a:r>
          </a:p>
        </p:txBody>
      </p:sp>
      <p:pic>
        <p:nvPicPr>
          <p:cNvPr id="10" name="Picture 2" descr="In progress green round flat isolated push button Vector Image">
            <a:extLst>
              <a:ext uri="{FF2B5EF4-FFF2-40B4-BE49-F238E27FC236}">
                <a16:creationId xmlns:a16="http://schemas.microsoft.com/office/drawing/2014/main" id="{E225F245-FA0C-C84F-8F23-758D45AE8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/>
        </p:blipFill>
        <p:spPr bwMode="auto">
          <a:xfrm>
            <a:off x="10964915" y="3218551"/>
            <a:ext cx="399771" cy="39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n progress green round flat isolated push button Vector Image">
            <a:extLst>
              <a:ext uri="{FF2B5EF4-FFF2-40B4-BE49-F238E27FC236}">
                <a16:creationId xmlns:a16="http://schemas.microsoft.com/office/drawing/2014/main" id="{AE595CAF-EB5A-DF4E-81C7-9BC2386B9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/>
        </p:blipFill>
        <p:spPr bwMode="auto">
          <a:xfrm>
            <a:off x="10974811" y="3705601"/>
            <a:ext cx="399771" cy="39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n progress green round flat isolated push button Vector Image">
            <a:extLst>
              <a:ext uri="{FF2B5EF4-FFF2-40B4-BE49-F238E27FC236}">
                <a16:creationId xmlns:a16="http://schemas.microsoft.com/office/drawing/2014/main" id="{C0F3CDF4-2032-8F4B-8982-E202C9BCD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1"/>
          <a:stretch/>
        </p:blipFill>
        <p:spPr bwMode="auto">
          <a:xfrm>
            <a:off x="10974811" y="4165357"/>
            <a:ext cx="399771" cy="39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55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rion Health Colours">
      <a:dk1>
        <a:srgbClr val="242725"/>
      </a:dk1>
      <a:lt1>
        <a:srgbClr val="FFFFFF"/>
      </a:lt1>
      <a:dk2>
        <a:srgbClr val="5E5E5E"/>
      </a:dk2>
      <a:lt2>
        <a:srgbClr val="FF5E00"/>
      </a:lt2>
      <a:accent1>
        <a:srgbClr val="FFC800"/>
      </a:accent1>
      <a:accent2>
        <a:srgbClr val="00CC99"/>
      </a:accent2>
      <a:accent3>
        <a:srgbClr val="00B5BC"/>
      </a:accent3>
      <a:accent4>
        <a:srgbClr val="00094F"/>
      </a:accent4>
      <a:accent5>
        <a:srgbClr val="AE007C"/>
      </a:accent5>
      <a:accent6>
        <a:srgbClr val="ED2F4D"/>
      </a:accent6>
      <a:hlink>
        <a:srgbClr val="5E5E5E"/>
      </a:hlink>
      <a:folHlink>
        <a:srgbClr val="5E5E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1">
  <a:themeElements>
    <a:clrScheme name="Custom 1">
      <a:dk1>
        <a:srgbClr val="242725"/>
      </a:dk1>
      <a:lt1>
        <a:srgbClr val="FFFFFF"/>
      </a:lt1>
      <a:dk2>
        <a:srgbClr val="242725"/>
      </a:dk2>
      <a:lt2>
        <a:srgbClr val="FFFFFF"/>
      </a:lt2>
      <a:accent1>
        <a:srgbClr val="5E5E5E"/>
      </a:accent1>
      <a:accent2>
        <a:srgbClr val="FF5F00"/>
      </a:accent2>
      <a:accent3>
        <a:srgbClr val="001489"/>
      </a:accent3>
      <a:accent4>
        <a:srgbClr val="00CC99"/>
      </a:accent4>
      <a:accent5>
        <a:srgbClr val="EE2F4E"/>
      </a:accent5>
      <a:accent6>
        <a:srgbClr val="AF007D"/>
      </a:accent6>
      <a:hlink>
        <a:srgbClr val="F05322"/>
      </a:hlink>
      <a:folHlink>
        <a:srgbClr val="F0532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nvestor Presentation - FY18 V14" id="{B3A82C6F-10B0-9644-BD51-728418DA7CE1}" vid="{D69AE29D-C4AB-EA44-B3F4-12A0611655DA}"/>
    </a:ext>
  </a:extLst>
</a:theme>
</file>

<file path=ppt/theme/theme4.xml><?xml version="1.0" encoding="utf-8"?>
<a:theme xmlns:a="http://schemas.openxmlformats.org/drawingml/2006/main" name="1_Custom Design">
  <a:themeElements>
    <a:clrScheme name="Orion Health Colours">
      <a:dk1>
        <a:srgbClr val="242725"/>
      </a:dk1>
      <a:lt1>
        <a:srgbClr val="FFFFFF"/>
      </a:lt1>
      <a:dk2>
        <a:srgbClr val="5E5E5E"/>
      </a:dk2>
      <a:lt2>
        <a:srgbClr val="FF5E00"/>
      </a:lt2>
      <a:accent1>
        <a:srgbClr val="FFC800"/>
      </a:accent1>
      <a:accent2>
        <a:srgbClr val="00CC99"/>
      </a:accent2>
      <a:accent3>
        <a:srgbClr val="00B5BC"/>
      </a:accent3>
      <a:accent4>
        <a:srgbClr val="00094F"/>
      </a:accent4>
      <a:accent5>
        <a:srgbClr val="AE007C"/>
      </a:accent5>
      <a:accent6>
        <a:srgbClr val="ED2F4D"/>
      </a:accent6>
      <a:hlink>
        <a:srgbClr val="5E5E5E"/>
      </a:hlink>
      <a:folHlink>
        <a:srgbClr val="5E5E5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7F951F1E2FA84690917381C5180911" ma:contentTypeVersion="11" ma:contentTypeDescription="Create a new document." ma:contentTypeScope="" ma:versionID="bf8fe53577066f561fb748bc5534e743">
  <xsd:schema xmlns:xsd="http://www.w3.org/2001/XMLSchema" xmlns:xs="http://www.w3.org/2001/XMLSchema" xmlns:p="http://schemas.microsoft.com/office/2006/metadata/properties" xmlns:ns2="c8374762-fcb1-49d6-af53-c19e3e596421" xmlns:ns3="427dd5c8-5f7b-4208-afd8-e35aeec57cbd" targetNamespace="http://schemas.microsoft.com/office/2006/metadata/properties" ma:root="true" ma:fieldsID="55c2ec6475ad3abb610002a57cead40d" ns2:_="" ns3:_="">
    <xsd:import namespace="c8374762-fcb1-49d6-af53-c19e3e596421"/>
    <xsd:import namespace="427dd5c8-5f7b-4208-afd8-e35aeec57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74762-fcb1-49d6-af53-c19e3e5964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dd5c8-5f7b-4208-afd8-e35aeec57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D0C575-073C-45AF-A7C6-1058ED3AB140}">
  <ds:schemaRefs>
    <ds:schemaRef ds:uri="http://schemas.microsoft.com/office/infopath/2007/PartnerControls"/>
    <ds:schemaRef ds:uri="http://purl.org/dc/terms/"/>
    <ds:schemaRef ds:uri="c8374762-fcb1-49d6-af53-c19e3e596421"/>
    <ds:schemaRef ds:uri="http://schemas.microsoft.com/office/2006/documentManagement/types"/>
    <ds:schemaRef ds:uri="427dd5c8-5f7b-4208-afd8-e35aeec57cbd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820D87-0C52-4C61-A9D5-06CFCE931DDC}">
  <ds:schemaRefs>
    <ds:schemaRef ds:uri="427dd5c8-5f7b-4208-afd8-e35aeec57cbd"/>
    <ds:schemaRef ds:uri="c8374762-fcb1-49d6-af53-c19e3e5964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C97DAC6-55D2-4F6C-8FF8-248F5DD4E5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264</Words>
  <Application>Microsoft Office PowerPoint</Application>
  <PresentationFormat>Widescreen</PresentationFormat>
  <Paragraphs>47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.HelveticaNeueDeskInterface-Regular</vt:lpstr>
      <vt:lpstr>Arial</vt:lpstr>
      <vt:lpstr>Calibri</vt:lpstr>
      <vt:lpstr>Calibri Light</vt:lpstr>
      <vt:lpstr>Helvetica Neue</vt:lpstr>
      <vt:lpstr>LucidaGrande</vt:lpstr>
      <vt:lpstr>Polaris</vt:lpstr>
      <vt:lpstr>Polaris Book</vt:lpstr>
      <vt:lpstr>Untitled Sans Light</vt:lpstr>
      <vt:lpstr>Untitled Sans Medium</vt:lpstr>
      <vt:lpstr>Verdana</vt:lpstr>
      <vt:lpstr>Wingdings</vt:lpstr>
      <vt:lpstr>Office Theme</vt:lpstr>
      <vt:lpstr>Custom Design</vt:lpstr>
      <vt:lpstr>Theme1</vt:lpstr>
      <vt:lpstr>1_Custom Design</vt:lpstr>
      <vt:lpstr>Oklahoma Statewide Health Information Network and Exchange (OKSHINE) Update March 3, 2020 </vt:lpstr>
      <vt:lpstr>Governance  Operations</vt:lpstr>
      <vt:lpstr>Solution Design  Success Factors</vt:lpstr>
      <vt:lpstr>Project Deliverables  Key Activities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Jake Lowrey</dc:creator>
  <cp:keywords/>
  <dc:description/>
  <cp:lastModifiedBy>Jake Lowrey</cp:lastModifiedBy>
  <cp:revision>37</cp:revision>
  <dcterms:created xsi:type="dcterms:W3CDTF">2021-01-19T06:06:14Z</dcterms:created>
  <dcterms:modified xsi:type="dcterms:W3CDTF">2021-03-03T18:12:05Z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0x010100D97F951F1E2FA84690917381C5180911</vt:lpwstr>
  </property>
</Properties>
</file>